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8" r:id="rId6"/>
    <p:sldId id="278" r:id="rId7"/>
    <p:sldId id="280" r:id="rId8"/>
    <p:sldId id="285" r:id="rId9"/>
    <p:sldId id="288" r:id="rId10"/>
    <p:sldId id="290" r:id="rId11"/>
    <p:sldId id="282" r:id="rId12"/>
    <p:sldId id="286" r:id="rId13"/>
    <p:sldId id="287" r:id="rId14"/>
    <p:sldId id="281" r:id="rId15"/>
    <p:sldId id="289" r:id="rId16"/>
    <p:sldId id="284" r:id="rId17"/>
    <p:sldId id="263" r:id="rId18"/>
    <p:sldId id="276" r:id="rId19"/>
    <p:sldId id="272"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27BF"/>
    <a:srgbClr val="8A28B6"/>
    <a:srgbClr val="A73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E8CE3-27C3-4F9D-BA8F-5734F8FDA82B}" v="32" dt="2023-03-23T04:13:58.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385" autoAdjust="0"/>
  </p:normalViewPr>
  <p:slideViewPr>
    <p:cSldViewPr snapToGrid="0">
      <p:cViewPr varScale="1">
        <p:scale>
          <a:sx n="80" d="100"/>
          <a:sy n="80" d="100"/>
        </p:scale>
        <p:origin x="60"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lan Schouppe" userId="ae7fdeeb-bc6f-498c-8536-66fee83140de" providerId="ADAL" clId="{6FFE8CE3-27C3-4F9D-BA8F-5734F8FDA82B}"/>
    <pc:docChg chg="undo redo custSel addSld delSld modSld sldOrd modMainMaster">
      <pc:chgData name="Dylan Schouppe" userId="ae7fdeeb-bc6f-498c-8536-66fee83140de" providerId="ADAL" clId="{6FFE8CE3-27C3-4F9D-BA8F-5734F8FDA82B}" dt="2023-03-23T04:22:12.306" v="12812" actId="179"/>
      <pc:docMkLst>
        <pc:docMk/>
      </pc:docMkLst>
      <pc:sldChg chg="modSp mod modTransition">
        <pc:chgData name="Dylan Schouppe" userId="ae7fdeeb-bc6f-498c-8536-66fee83140de" providerId="ADAL" clId="{6FFE8CE3-27C3-4F9D-BA8F-5734F8FDA82B}" dt="2023-03-23T04:13:58.117" v="12339"/>
        <pc:sldMkLst>
          <pc:docMk/>
          <pc:sldMk cId="2851079138" sldId="256"/>
        </pc:sldMkLst>
        <pc:spChg chg="mod">
          <ac:chgData name="Dylan Schouppe" userId="ae7fdeeb-bc6f-498c-8536-66fee83140de" providerId="ADAL" clId="{6FFE8CE3-27C3-4F9D-BA8F-5734F8FDA82B}" dt="2023-03-22T22:55:14.743" v="60" actId="20577"/>
          <ac:spMkLst>
            <pc:docMk/>
            <pc:sldMk cId="2851079138" sldId="256"/>
            <ac:spMk id="2" creationId="{BD53E6FE-B4B0-4CB0-AB56-94FE36C96F81}"/>
          </ac:spMkLst>
        </pc:spChg>
      </pc:sldChg>
      <pc:sldChg chg="modSp mod modTransition modNotesTx">
        <pc:chgData name="Dylan Schouppe" userId="ae7fdeeb-bc6f-498c-8536-66fee83140de" providerId="ADAL" clId="{6FFE8CE3-27C3-4F9D-BA8F-5734F8FDA82B}" dt="2023-03-23T04:13:54.483" v="12338"/>
        <pc:sldMkLst>
          <pc:docMk/>
          <pc:sldMk cId="162227108" sldId="258"/>
        </pc:sldMkLst>
        <pc:spChg chg="mod">
          <ac:chgData name="Dylan Schouppe" userId="ae7fdeeb-bc6f-498c-8536-66fee83140de" providerId="ADAL" clId="{6FFE8CE3-27C3-4F9D-BA8F-5734F8FDA82B}" dt="2023-03-23T00:09:19.230" v="463" actId="20577"/>
          <ac:spMkLst>
            <pc:docMk/>
            <pc:sldMk cId="162227108" sldId="258"/>
            <ac:spMk id="3" creationId="{EF8F6534-ADCC-4AD6-B897-CEACC4503424}"/>
          </ac:spMkLst>
        </pc:spChg>
      </pc:sldChg>
      <pc:sldChg chg="modSp mod modTransition modNotesTx">
        <pc:chgData name="Dylan Schouppe" userId="ae7fdeeb-bc6f-498c-8536-66fee83140de" providerId="ADAL" clId="{6FFE8CE3-27C3-4F9D-BA8F-5734F8FDA82B}" dt="2023-03-23T04:13:54.483" v="12338"/>
        <pc:sldMkLst>
          <pc:docMk/>
          <pc:sldMk cId="499676873" sldId="263"/>
        </pc:sldMkLst>
        <pc:spChg chg="mod">
          <ac:chgData name="Dylan Schouppe" userId="ae7fdeeb-bc6f-498c-8536-66fee83140de" providerId="ADAL" clId="{6FFE8CE3-27C3-4F9D-BA8F-5734F8FDA82B}" dt="2023-03-23T00:43:38.566" v="1201" actId="14100"/>
          <ac:spMkLst>
            <pc:docMk/>
            <pc:sldMk cId="499676873" sldId="263"/>
            <ac:spMk id="2" creationId="{2984FE29-C677-460B-BE21-9F1A348295B6}"/>
          </ac:spMkLst>
        </pc:spChg>
        <pc:spChg chg="mod">
          <ac:chgData name="Dylan Schouppe" userId="ae7fdeeb-bc6f-498c-8536-66fee83140de" providerId="ADAL" clId="{6FFE8CE3-27C3-4F9D-BA8F-5734F8FDA82B}" dt="2023-03-23T03:58:30.146" v="10138" actId="20577"/>
          <ac:spMkLst>
            <pc:docMk/>
            <pc:sldMk cId="499676873" sldId="263"/>
            <ac:spMk id="3" creationId="{EF8F6534-ADCC-4AD6-B897-CEACC4503424}"/>
          </ac:spMkLst>
        </pc:spChg>
      </pc:sldChg>
      <pc:sldChg chg="modSp del mod">
        <pc:chgData name="Dylan Schouppe" userId="ae7fdeeb-bc6f-498c-8536-66fee83140de" providerId="ADAL" clId="{6FFE8CE3-27C3-4F9D-BA8F-5734F8FDA82B}" dt="2023-03-23T03:23:12.135" v="6917" actId="47"/>
        <pc:sldMkLst>
          <pc:docMk/>
          <pc:sldMk cId="2853276840" sldId="264"/>
        </pc:sldMkLst>
        <pc:spChg chg="mod">
          <ac:chgData name="Dylan Schouppe" userId="ae7fdeeb-bc6f-498c-8536-66fee83140de" providerId="ADAL" clId="{6FFE8CE3-27C3-4F9D-BA8F-5734F8FDA82B}" dt="2023-03-23T00:41:32.591" v="1073" actId="1076"/>
          <ac:spMkLst>
            <pc:docMk/>
            <pc:sldMk cId="2853276840" sldId="264"/>
            <ac:spMk id="2" creationId="{2984FE29-C677-460B-BE21-9F1A348295B6}"/>
          </ac:spMkLst>
        </pc:spChg>
        <pc:spChg chg="mod">
          <ac:chgData name="Dylan Schouppe" userId="ae7fdeeb-bc6f-498c-8536-66fee83140de" providerId="ADAL" clId="{6FFE8CE3-27C3-4F9D-BA8F-5734F8FDA82B}" dt="2023-03-23T00:41:32.591" v="1073" actId="1076"/>
          <ac:spMkLst>
            <pc:docMk/>
            <pc:sldMk cId="2853276840" sldId="264"/>
            <ac:spMk id="3" creationId="{EF8F6534-ADCC-4AD6-B897-CEACC4503424}"/>
          </ac:spMkLst>
        </pc:spChg>
        <pc:picChg chg="mod">
          <ac:chgData name="Dylan Schouppe" userId="ae7fdeeb-bc6f-498c-8536-66fee83140de" providerId="ADAL" clId="{6FFE8CE3-27C3-4F9D-BA8F-5734F8FDA82B}" dt="2023-03-23T00:19:52.485" v="699" actId="14826"/>
          <ac:picMkLst>
            <pc:docMk/>
            <pc:sldMk cId="2853276840" sldId="264"/>
            <ac:picMk id="8" creationId="{2CDC6812-FAB1-D9CC-750A-03E563420EDC}"/>
          </ac:picMkLst>
        </pc:picChg>
      </pc:sldChg>
      <pc:sldChg chg="modSp mod modTransition">
        <pc:chgData name="Dylan Schouppe" userId="ae7fdeeb-bc6f-498c-8536-66fee83140de" providerId="ADAL" clId="{6FFE8CE3-27C3-4F9D-BA8F-5734F8FDA82B}" dt="2023-03-23T04:22:12.306" v="12812" actId="179"/>
        <pc:sldMkLst>
          <pc:docMk/>
          <pc:sldMk cId="3340675804" sldId="269"/>
        </pc:sldMkLst>
        <pc:spChg chg="mod">
          <ac:chgData name="Dylan Schouppe" userId="ae7fdeeb-bc6f-498c-8536-66fee83140de" providerId="ADAL" clId="{6FFE8CE3-27C3-4F9D-BA8F-5734F8FDA82B}" dt="2023-03-23T04:22:12.306" v="12812" actId="179"/>
          <ac:spMkLst>
            <pc:docMk/>
            <pc:sldMk cId="3340675804" sldId="269"/>
            <ac:spMk id="3" creationId="{EF8F6534-ADCC-4AD6-B897-CEACC4503424}"/>
          </ac:spMkLst>
        </pc:spChg>
      </pc:sldChg>
      <pc:sldChg chg="modSp mod modTransition modNotesTx">
        <pc:chgData name="Dylan Schouppe" userId="ae7fdeeb-bc6f-498c-8536-66fee83140de" providerId="ADAL" clId="{6FFE8CE3-27C3-4F9D-BA8F-5734F8FDA82B}" dt="2023-03-23T04:13:54.483" v="12338"/>
        <pc:sldMkLst>
          <pc:docMk/>
          <pc:sldMk cId="927102476" sldId="272"/>
        </pc:sldMkLst>
        <pc:spChg chg="mod">
          <ac:chgData name="Dylan Schouppe" userId="ae7fdeeb-bc6f-498c-8536-66fee83140de" providerId="ADAL" clId="{6FFE8CE3-27C3-4F9D-BA8F-5734F8FDA82B}" dt="2023-03-22T23:17:50.277" v="190" actId="313"/>
          <ac:spMkLst>
            <pc:docMk/>
            <pc:sldMk cId="927102476" sldId="272"/>
            <ac:spMk id="3" creationId="{EF8F6534-ADCC-4AD6-B897-CEACC4503424}"/>
          </ac:spMkLst>
        </pc:spChg>
        <pc:picChg chg="mod">
          <ac:chgData name="Dylan Schouppe" userId="ae7fdeeb-bc6f-498c-8536-66fee83140de" providerId="ADAL" clId="{6FFE8CE3-27C3-4F9D-BA8F-5734F8FDA82B}" dt="2023-03-22T23:19:48.891" v="197" actId="14826"/>
          <ac:picMkLst>
            <pc:docMk/>
            <pc:sldMk cId="927102476" sldId="272"/>
            <ac:picMk id="9" creationId="{78A953F0-00D0-4015-F466-AE623F00FB0C}"/>
          </ac:picMkLst>
        </pc:picChg>
      </pc:sldChg>
      <pc:sldChg chg="modSp mod modTransition modNotesTx">
        <pc:chgData name="Dylan Schouppe" userId="ae7fdeeb-bc6f-498c-8536-66fee83140de" providerId="ADAL" clId="{6FFE8CE3-27C3-4F9D-BA8F-5734F8FDA82B}" dt="2023-03-23T04:13:54.483" v="12338"/>
        <pc:sldMkLst>
          <pc:docMk/>
          <pc:sldMk cId="2294050905" sldId="276"/>
        </pc:sldMkLst>
        <pc:spChg chg="mod">
          <ac:chgData name="Dylan Schouppe" userId="ae7fdeeb-bc6f-498c-8536-66fee83140de" providerId="ADAL" clId="{6FFE8CE3-27C3-4F9D-BA8F-5734F8FDA82B}" dt="2023-03-23T00:43:47.779" v="1229" actId="20577"/>
          <ac:spMkLst>
            <pc:docMk/>
            <pc:sldMk cId="2294050905" sldId="276"/>
            <ac:spMk id="2" creationId="{2984FE29-C677-460B-BE21-9F1A348295B6}"/>
          </ac:spMkLst>
        </pc:spChg>
        <pc:spChg chg="mod">
          <ac:chgData name="Dylan Schouppe" userId="ae7fdeeb-bc6f-498c-8536-66fee83140de" providerId="ADAL" clId="{6FFE8CE3-27C3-4F9D-BA8F-5734F8FDA82B}" dt="2023-03-23T04:05:44.291" v="11354" actId="20577"/>
          <ac:spMkLst>
            <pc:docMk/>
            <pc:sldMk cId="2294050905" sldId="276"/>
            <ac:spMk id="3" creationId="{EF8F6534-ADCC-4AD6-B897-CEACC4503424}"/>
          </ac:spMkLst>
        </pc:spChg>
      </pc:sldChg>
      <pc:sldChg chg="addSp modSp mod modTransition modNotesTx">
        <pc:chgData name="Dylan Schouppe" userId="ae7fdeeb-bc6f-498c-8536-66fee83140de" providerId="ADAL" clId="{6FFE8CE3-27C3-4F9D-BA8F-5734F8FDA82B}" dt="2023-03-23T04:15:04.818" v="12352" actId="20577"/>
        <pc:sldMkLst>
          <pc:docMk/>
          <pc:sldMk cId="1946333118" sldId="278"/>
        </pc:sldMkLst>
        <pc:spChg chg="mod">
          <ac:chgData name="Dylan Schouppe" userId="ae7fdeeb-bc6f-498c-8536-66fee83140de" providerId="ADAL" clId="{6FFE8CE3-27C3-4F9D-BA8F-5734F8FDA82B}" dt="2023-03-23T00:17:37.294" v="695" actId="14100"/>
          <ac:spMkLst>
            <pc:docMk/>
            <pc:sldMk cId="1946333118" sldId="278"/>
            <ac:spMk id="2" creationId="{2984FE29-C677-460B-BE21-9F1A348295B6}"/>
          </ac:spMkLst>
        </pc:spChg>
        <pc:spChg chg="mod">
          <ac:chgData name="Dylan Schouppe" userId="ae7fdeeb-bc6f-498c-8536-66fee83140de" providerId="ADAL" clId="{6FFE8CE3-27C3-4F9D-BA8F-5734F8FDA82B}" dt="2023-03-23T01:20:40.137" v="2266" actId="948"/>
          <ac:spMkLst>
            <pc:docMk/>
            <pc:sldMk cId="1946333118" sldId="278"/>
            <ac:spMk id="3" creationId="{EF8F6534-ADCC-4AD6-B897-CEACC4503424}"/>
          </ac:spMkLst>
        </pc:spChg>
        <pc:spChg chg="add mod">
          <ac:chgData name="Dylan Schouppe" userId="ae7fdeeb-bc6f-498c-8536-66fee83140de" providerId="ADAL" clId="{6FFE8CE3-27C3-4F9D-BA8F-5734F8FDA82B}" dt="2023-03-23T00:18:01.921" v="698"/>
          <ac:spMkLst>
            <pc:docMk/>
            <pc:sldMk cId="1946333118" sldId="278"/>
            <ac:spMk id="10" creationId="{C67C9BC5-450F-3F0E-2197-D76E64F21A23}"/>
          </ac:spMkLst>
        </pc:spChg>
        <pc:picChg chg="add mod modCrop">
          <ac:chgData name="Dylan Schouppe" userId="ae7fdeeb-bc6f-498c-8536-66fee83140de" providerId="ADAL" clId="{6FFE8CE3-27C3-4F9D-BA8F-5734F8FDA82B}" dt="2023-03-23T00:17:00.401" v="666" actId="1038"/>
          <ac:picMkLst>
            <pc:docMk/>
            <pc:sldMk cId="1946333118" sldId="278"/>
            <ac:picMk id="9" creationId="{302391A3-7B8C-7CCA-5757-F6ED91B37411}"/>
          </ac:picMkLst>
        </pc:picChg>
      </pc:sldChg>
      <pc:sldChg chg="del">
        <pc:chgData name="Dylan Schouppe" userId="ae7fdeeb-bc6f-498c-8536-66fee83140de" providerId="ADAL" clId="{6FFE8CE3-27C3-4F9D-BA8F-5734F8FDA82B}" dt="2023-03-23T00:26:09.402" v="743" actId="47"/>
        <pc:sldMkLst>
          <pc:docMk/>
          <pc:sldMk cId="516155910" sldId="279"/>
        </pc:sldMkLst>
      </pc:sldChg>
      <pc:sldChg chg="modSp mod modTransition modNotesTx">
        <pc:chgData name="Dylan Schouppe" userId="ae7fdeeb-bc6f-498c-8536-66fee83140de" providerId="ADAL" clId="{6FFE8CE3-27C3-4F9D-BA8F-5734F8FDA82B}" dt="2023-03-23T04:15:27.390" v="12400" actId="20577"/>
        <pc:sldMkLst>
          <pc:docMk/>
          <pc:sldMk cId="3055058602" sldId="280"/>
        </pc:sldMkLst>
        <pc:spChg chg="mod">
          <ac:chgData name="Dylan Schouppe" userId="ae7fdeeb-bc6f-498c-8536-66fee83140de" providerId="ADAL" clId="{6FFE8CE3-27C3-4F9D-BA8F-5734F8FDA82B}" dt="2023-03-23T00:37:41.691" v="842"/>
          <ac:spMkLst>
            <pc:docMk/>
            <pc:sldMk cId="3055058602" sldId="280"/>
            <ac:spMk id="2" creationId="{2984FE29-C677-460B-BE21-9F1A348295B6}"/>
          </ac:spMkLst>
        </pc:spChg>
        <pc:spChg chg="mod">
          <ac:chgData name="Dylan Schouppe" userId="ae7fdeeb-bc6f-498c-8536-66fee83140de" providerId="ADAL" clId="{6FFE8CE3-27C3-4F9D-BA8F-5734F8FDA82B}" dt="2023-03-23T00:38:02.400" v="898" actId="20577"/>
          <ac:spMkLst>
            <pc:docMk/>
            <pc:sldMk cId="3055058602" sldId="280"/>
            <ac:spMk id="3" creationId="{EF8F6534-ADCC-4AD6-B897-CEACC4503424}"/>
          </ac:spMkLst>
        </pc:spChg>
        <pc:spChg chg="mod">
          <ac:chgData name="Dylan Schouppe" userId="ae7fdeeb-bc6f-498c-8536-66fee83140de" providerId="ADAL" clId="{6FFE8CE3-27C3-4F9D-BA8F-5734F8FDA82B}" dt="2023-03-23T00:23:09.037" v="716" actId="1076"/>
          <ac:spMkLst>
            <pc:docMk/>
            <pc:sldMk cId="3055058602" sldId="280"/>
            <ac:spMk id="9" creationId="{815E1059-037F-75ED-2A0E-6B9B5B9B5869}"/>
          </ac:spMkLst>
        </pc:spChg>
        <pc:picChg chg="mod">
          <ac:chgData name="Dylan Schouppe" userId="ae7fdeeb-bc6f-498c-8536-66fee83140de" providerId="ADAL" clId="{6FFE8CE3-27C3-4F9D-BA8F-5734F8FDA82B}" dt="2023-03-23T00:23:02.211" v="715" actId="1038"/>
          <ac:picMkLst>
            <pc:docMk/>
            <pc:sldMk cId="3055058602" sldId="280"/>
            <ac:picMk id="8" creationId="{99DB2418-39E1-86A4-5FCE-15B39618BAE9}"/>
          </ac:picMkLst>
        </pc:picChg>
      </pc:sldChg>
      <pc:sldChg chg="modSp mod ord modTransition modNotesTx">
        <pc:chgData name="Dylan Schouppe" userId="ae7fdeeb-bc6f-498c-8536-66fee83140de" providerId="ADAL" clId="{6FFE8CE3-27C3-4F9D-BA8F-5734F8FDA82B}" dt="2023-03-23T04:21:11.037" v="12807" actId="20577"/>
        <pc:sldMkLst>
          <pc:docMk/>
          <pc:sldMk cId="1831390071" sldId="281"/>
        </pc:sldMkLst>
        <pc:spChg chg="mod">
          <ac:chgData name="Dylan Schouppe" userId="ae7fdeeb-bc6f-498c-8536-66fee83140de" providerId="ADAL" clId="{6FFE8CE3-27C3-4F9D-BA8F-5734F8FDA82B}" dt="2023-03-23T00:42:22.120" v="1146" actId="20577"/>
          <ac:spMkLst>
            <pc:docMk/>
            <pc:sldMk cId="1831390071" sldId="281"/>
            <ac:spMk id="2" creationId="{2984FE29-C677-460B-BE21-9F1A348295B6}"/>
          </ac:spMkLst>
        </pc:spChg>
        <pc:spChg chg="mod">
          <ac:chgData name="Dylan Schouppe" userId="ae7fdeeb-bc6f-498c-8536-66fee83140de" providerId="ADAL" clId="{6FFE8CE3-27C3-4F9D-BA8F-5734F8FDA82B}" dt="2023-03-23T03:28:05.138" v="7792" actId="20577"/>
          <ac:spMkLst>
            <pc:docMk/>
            <pc:sldMk cId="1831390071" sldId="281"/>
            <ac:spMk id="3" creationId="{EF8F6534-ADCC-4AD6-B897-CEACC4503424}"/>
          </ac:spMkLst>
        </pc:spChg>
      </pc:sldChg>
      <pc:sldChg chg="addSp modSp mod ord modTransition modNotesTx">
        <pc:chgData name="Dylan Schouppe" userId="ae7fdeeb-bc6f-498c-8536-66fee83140de" providerId="ADAL" clId="{6FFE8CE3-27C3-4F9D-BA8F-5734F8FDA82B}" dt="2023-03-23T04:19:42.443" v="12749" actId="20577"/>
        <pc:sldMkLst>
          <pc:docMk/>
          <pc:sldMk cId="61551631" sldId="282"/>
        </pc:sldMkLst>
        <pc:spChg chg="mod">
          <ac:chgData name="Dylan Schouppe" userId="ae7fdeeb-bc6f-498c-8536-66fee83140de" providerId="ADAL" clId="{6FFE8CE3-27C3-4F9D-BA8F-5734F8FDA82B}" dt="2023-03-23T00:43:17.352" v="1180" actId="20577"/>
          <ac:spMkLst>
            <pc:docMk/>
            <pc:sldMk cId="61551631" sldId="282"/>
            <ac:spMk id="2" creationId="{2984FE29-C677-460B-BE21-9F1A348295B6}"/>
          </ac:spMkLst>
        </pc:spChg>
        <pc:spChg chg="mod">
          <ac:chgData name="Dylan Schouppe" userId="ae7fdeeb-bc6f-498c-8536-66fee83140de" providerId="ADAL" clId="{6FFE8CE3-27C3-4F9D-BA8F-5734F8FDA82B}" dt="2023-03-23T03:03:54.521" v="5781" actId="20577"/>
          <ac:spMkLst>
            <pc:docMk/>
            <pc:sldMk cId="61551631" sldId="282"/>
            <ac:spMk id="3" creationId="{EF8F6534-ADCC-4AD6-B897-CEACC4503424}"/>
          </ac:spMkLst>
        </pc:spChg>
        <pc:spChg chg="add mod">
          <ac:chgData name="Dylan Schouppe" userId="ae7fdeeb-bc6f-498c-8536-66fee83140de" providerId="ADAL" clId="{6FFE8CE3-27C3-4F9D-BA8F-5734F8FDA82B}" dt="2023-03-23T01:58:42.030" v="3758"/>
          <ac:spMkLst>
            <pc:docMk/>
            <pc:sldMk cId="61551631" sldId="282"/>
            <ac:spMk id="9" creationId="{78814325-41C2-3B94-792A-14545E8B7873}"/>
          </ac:spMkLst>
        </pc:spChg>
        <pc:picChg chg="add mod">
          <ac:chgData name="Dylan Schouppe" userId="ae7fdeeb-bc6f-498c-8536-66fee83140de" providerId="ADAL" clId="{6FFE8CE3-27C3-4F9D-BA8F-5734F8FDA82B}" dt="2023-03-23T01:58:42.030" v="3758"/>
          <ac:picMkLst>
            <pc:docMk/>
            <pc:sldMk cId="61551631" sldId="282"/>
            <ac:picMk id="8" creationId="{935B8A9B-1C0F-E73E-3791-C9513DE398DE}"/>
          </ac:picMkLst>
        </pc:picChg>
      </pc:sldChg>
      <pc:sldChg chg="modSp mod modTransition modNotesTx">
        <pc:chgData name="Dylan Schouppe" userId="ae7fdeeb-bc6f-498c-8536-66fee83140de" providerId="ADAL" clId="{6FFE8CE3-27C3-4F9D-BA8F-5734F8FDA82B}" dt="2023-03-23T04:13:54.483" v="12338"/>
        <pc:sldMkLst>
          <pc:docMk/>
          <pc:sldMk cId="164377603" sldId="284"/>
        </pc:sldMkLst>
        <pc:spChg chg="mod">
          <ac:chgData name="Dylan Schouppe" userId="ae7fdeeb-bc6f-498c-8536-66fee83140de" providerId="ADAL" clId="{6FFE8CE3-27C3-4F9D-BA8F-5734F8FDA82B}" dt="2023-03-23T00:42:43.447" v="1157" actId="14100"/>
          <ac:spMkLst>
            <pc:docMk/>
            <pc:sldMk cId="164377603" sldId="284"/>
            <ac:spMk id="2" creationId="{2984FE29-C677-460B-BE21-9F1A348295B6}"/>
          </ac:spMkLst>
        </pc:spChg>
        <pc:spChg chg="mod">
          <ac:chgData name="Dylan Schouppe" userId="ae7fdeeb-bc6f-498c-8536-66fee83140de" providerId="ADAL" clId="{6FFE8CE3-27C3-4F9D-BA8F-5734F8FDA82B}" dt="2023-03-23T03:37:48.729" v="8916" actId="20577"/>
          <ac:spMkLst>
            <pc:docMk/>
            <pc:sldMk cId="164377603" sldId="284"/>
            <ac:spMk id="3" creationId="{EF8F6534-ADCC-4AD6-B897-CEACC4503424}"/>
          </ac:spMkLst>
        </pc:spChg>
      </pc:sldChg>
      <pc:sldChg chg="addSp delSp modSp mod ord modTransition modNotesTx">
        <pc:chgData name="Dylan Schouppe" userId="ae7fdeeb-bc6f-498c-8536-66fee83140de" providerId="ADAL" clId="{6FFE8CE3-27C3-4F9D-BA8F-5734F8FDA82B}" dt="2023-03-23T04:13:54.483" v="12338"/>
        <pc:sldMkLst>
          <pc:docMk/>
          <pc:sldMk cId="3997169395" sldId="285"/>
        </pc:sldMkLst>
        <pc:spChg chg="mod">
          <ac:chgData name="Dylan Schouppe" userId="ae7fdeeb-bc6f-498c-8536-66fee83140de" providerId="ADAL" clId="{6FFE8CE3-27C3-4F9D-BA8F-5734F8FDA82B}" dt="2023-03-23T01:58:23.261" v="3756" actId="14100"/>
          <ac:spMkLst>
            <pc:docMk/>
            <pc:sldMk cId="3997169395" sldId="285"/>
            <ac:spMk id="2" creationId="{2984FE29-C677-460B-BE21-9F1A348295B6}"/>
          </ac:spMkLst>
        </pc:spChg>
        <pc:spChg chg="mod">
          <ac:chgData name="Dylan Schouppe" userId="ae7fdeeb-bc6f-498c-8536-66fee83140de" providerId="ADAL" clId="{6FFE8CE3-27C3-4F9D-BA8F-5734F8FDA82B}" dt="2023-03-23T01:58:26.678" v="3757" actId="14100"/>
          <ac:spMkLst>
            <pc:docMk/>
            <pc:sldMk cId="3997169395" sldId="285"/>
            <ac:spMk id="3" creationId="{EF8F6534-ADCC-4AD6-B897-CEACC4503424}"/>
          </ac:spMkLst>
        </pc:spChg>
        <pc:spChg chg="add del mod">
          <ac:chgData name="Dylan Schouppe" userId="ae7fdeeb-bc6f-498c-8536-66fee83140de" providerId="ADAL" clId="{6FFE8CE3-27C3-4F9D-BA8F-5734F8FDA82B}" dt="2023-03-23T01:58:54.601" v="3762" actId="478"/>
          <ac:spMkLst>
            <pc:docMk/>
            <pc:sldMk cId="3997169395" sldId="285"/>
            <ac:spMk id="10" creationId="{BF6CA1D5-F5E3-8249-16F5-0037771EEEBD}"/>
          </ac:spMkLst>
        </pc:spChg>
        <pc:spChg chg="add mod">
          <ac:chgData name="Dylan Schouppe" userId="ae7fdeeb-bc6f-498c-8536-66fee83140de" providerId="ADAL" clId="{6FFE8CE3-27C3-4F9D-BA8F-5734F8FDA82B}" dt="2023-03-23T02:01:25.715" v="3848" actId="1076"/>
          <ac:spMkLst>
            <pc:docMk/>
            <pc:sldMk cId="3997169395" sldId="285"/>
            <ac:spMk id="13" creationId="{56A021F3-6FDE-1D60-B8FA-754AF1E15B51}"/>
          </ac:spMkLst>
        </pc:spChg>
        <pc:picChg chg="add del mod modCrop">
          <ac:chgData name="Dylan Schouppe" userId="ae7fdeeb-bc6f-498c-8536-66fee83140de" providerId="ADAL" clId="{6FFE8CE3-27C3-4F9D-BA8F-5734F8FDA82B}" dt="2023-03-23T01:58:52.482" v="3760" actId="478"/>
          <ac:picMkLst>
            <pc:docMk/>
            <pc:sldMk cId="3997169395" sldId="285"/>
            <ac:picMk id="9" creationId="{EA3FF348-4230-F585-68FE-79E7A17C21AE}"/>
          </ac:picMkLst>
        </pc:picChg>
        <pc:picChg chg="add mod">
          <ac:chgData name="Dylan Schouppe" userId="ae7fdeeb-bc6f-498c-8536-66fee83140de" providerId="ADAL" clId="{6FFE8CE3-27C3-4F9D-BA8F-5734F8FDA82B}" dt="2023-03-23T02:01:12.405" v="3847" actId="1076"/>
          <ac:picMkLst>
            <pc:docMk/>
            <pc:sldMk cId="3997169395" sldId="285"/>
            <ac:picMk id="12" creationId="{AA2FFC59-45E2-B951-0854-15F7255B8285}"/>
          </ac:picMkLst>
        </pc:picChg>
      </pc:sldChg>
      <pc:sldChg chg="addSp delSp modSp add mod modTransition modNotesTx">
        <pc:chgData name="Dylan Schouppe" userId="ae7fdeeb-bc6f-498c-8536-66fee83140de" providerId="ADAL" clId="{6FFE8CE3-27C3-4F9D-BA8F-5734F8FDA82B}" dt="2023-03-23T04:13:54.483" v="12338"/>
        <pc:sldMkLst>
          <pc:docMk/>
          <pc:sldMk cId="2811100625" sldId="286"/>
        </pc:sldMkLst>
        <pc:spChg chg="mod">
          <ac:chgData name="Dylan Schouppe" userId="ae7fdeeb-bc6f-498c-8536-66fee83140de" providerId="ADAL" clId="{6FFE8CE3-27C3-4F9D-BA8F-5734F8FDA82B}" dt="2023-03-23T00:41:17.753" v="1058" actId="20577"/>
          <ac:spMkLst>
            <pc:docMk/>
            <pc:sldMk cId="2811100625" sldId="286"/>
            <ac:spMk id="2" creationId="{2984FE29-C677-460B-BE21-9F1A348295B6}"/>
          </ac:spMkLst>
        </pc:spChg>
        <pc:spChg chg="mod">
          <ac:chgData name="Dylan Schouppe" userId="ae7fdeeb-bc6f-498c-8536-66fee83140de" providerId="ADAL" clId="{6FFE8CE3-27C3-4F9D-BA8F-5734F8FDA82B}" dt="2023-03-23T03:04:39.291" v="5964" actId="14100"/>
          <ac:spMkLst>
            <pc:docMk/>
            <pc:sldMk cId="2811100625" sldId="286"/>
            <ac:spMk id="3" creationId="{EF8F6534-ADCC-4AD6-B897-CEACC4503424}"/>
          </ac:spMkLst>
        </pc:spChg>
        <pc:spChg chg="mod">
          <ac:chgData name="Dylan Schouppe" userId="ae7fdeeb-bc6f-498c-8536-66fee83140de" providerId="ADAL" clId="{6FFE8CE3-27C3-4F9D-BA8F-5734F8FDA82B}" dt="2023-03-22T23:22:33.500" v="213" actId="1076"/>
          <ac:spMkLst>
            <pc:docMk/>
            <pc:sldMk cId="2811100625" sldId="286"/>
            <ac:spMk id="9" creationId="{815E1059-037F-75ED-2A0E-6B9B5B9B5869}"/>
          </ac:spMkLst>
        </pc:spChg>
        <pc:picChg chg="del mod">
          <ac:chgData name="Dylan Schouppe" userId="ae7fdeeb-bc6f-498c-8536-66fee83140de" providerId="ADAL" clId="{6FFE8CE3-27C3-4F9D-BA8F-5734F8FDA82B}" dt="2023-03-22T23:21:37.438" v="203" actId="478"/>
          <ac:picMkLst>
            <pc:docMk/>
            <pc:sldMk cId="2811100625" sldId="286"/>
            <ac:picMk id="8" creationId="{99DB2418-39E1-86A4-5FCE-15B39618BAE9}"/>
          </ac:picMkLst>
        </pc:picChg>
        <pc:picChg chg="add mod ord modCrop">
          <ac:chgData name="Dylan Schouppe" userId="ae7fdeeb-bc6f-498c-8536-66fee83140de" providerId="ADAL" clId="{6FFE8CE3-27C3-4F9D-BA8F-5734F8FDA82B}" dt="2023-03-23T00:07:22.429" v="215" actId="14100"/>
          <ac:picMkLst>
            <pc:docMk/>
            <pc:sldMk cId="2811100625" sldId="286"/>
            <ac:picMk id="11" creationId="{0C7E3DC9-ECC0-5E7A-A002-F6EAEE88C04F}"/>
          </ac:picMkLst>
        </pc:picChg>
      </pc:sldChg>
      <pc:sldChg chg="modSp add mod modTransition modNotesTx">
        <pc:chgData name="Dylan Schouppe" userId="ae7fdeeb-bc6f-498c-8536-66fee83140de" providerId="ADAL" clId="{6FFE8CE3-27C3-4F9D-BA8F-5734F8FDA82B}" dt="2023-03-23T04:13:54.483" v="12338"/>
        <pc:sldMkLst>
          <pc:docMk/>
          <pc:sldMk cId="3927053188" sldId="287"/>
        </pc:sldMkLst>
        <pc:spChg chg="mod">
          <ac:chgData name="Dylan Schouppe" userId="ae7fdeeb-bc6f-498c-8536-66fee83140de" providerId="ADAL" clId="{6FFE8CE3-27C3-4F9D-BA8F-5734F8FDA82B}" dt="2023-03-23T00:41:49.572" v="1110" actId="1076"/>
          <ac:spMkLst>
            <pc:docMk/>
            <pc:sldMk cId="3927053188" sldId="287"/>
            <ac:spMk id="2" creationId="{2984FE29-C677-460B-BE21-9F1A348295B6}"/>
          </ac:spMkLst>
        </pc:spChg>
        <pc:spChg chg="mod">
          <ac:chgData name="Dylan Schouppe" userId="ae7fdeeb-bc6f-498c-8536-66fee83140de" providerId="ADAL" clId="{6FFE8CE3-27C3-4F9D-BA8F-5734F8FDA82B}" dt="2023-03-23T03:26:34.909" v="7470" actId="20577"/>
          <ac:spMkLst>
            <pc:docMk/>
            <pc:sldMk cId="3927053188" sldId="287"/>
            <ac:spMk id="3" creationId="{EF8F6534-ADCC-4AD6-B897-CEACC4503424}"/>
          </ac:spMkLst>
        </pc:spChg>
        <pc:picChg chg="mod">
          <ac:chgData name="Dylan Schouppe" userId="ae7fdeeb-bc6f-498c-8536-66fee83140de" providerId="ADAL" clId="{6FFE8CE3-27C3-4F9D-BA8F-5734F8FDA82B}" dt="2023-03-23T00:15:04.212" v="547" actId="14826"/>
          <ac:picMkLst>
            <pc:docMk/>
            <pc:sldMk cId="3927053188" sldId="287"/>
            <ac:picMk id="8" creationId="{2CDC6812-FAB1-D9CC-750A-03E563420EDC}"/>
          </ac:picMkLst>
        </pc:picChg>
      </pc:sldChg>
      <pc:sldChg chg="modSp add mod modTransition modNotesTx">
        <pc:chgData name="Dylan Schouppe" userId="ae7fdeeb-bc6f-498c-8536-66fee83140de" providerId="ADAL" clId="{6FFE8CE3-27C3-4F9D-BA8F-5734F8FDA82B}" dt="2023-03-23T04:17:27.616" v="12520" actId="20577"/>
        <pc:sldMkLst>
          <pc:docMk/>
          <pc:sldMk cId="2554417507" sldId="288"/>
        </pc:sldMkLst>
        <pc:spChg chg="mod">
          <ac:chgData name="Dylan Schouppe" userId="ae7fdeeb-bc6f-498c-8536-66fee83140de" providerId="ADAL" clId="{6FFE8CE3-27C3-4F9D-BA8F-5734F8FDA82B}" dt="2023-03-23T00:39:42.884" v="964" actId="20577"/>
          <ac:spMkLst>
            <pc:docMk/>
            <pc:sldMk cId="2554417507" sldId="288"/>
            <ac:spMk id="2" creationId="{2984FE29-C677-460B-BE21-9F1A348295B6}"/>
          </ac:spMkLst>
        </pc:spChg>
        <pc:spChg chg="mod">
          <ac:chgData name="Dylan Schouppe" userId="ae7fdeeb-bc6f-498c-8536-66fee83140de" providerId="ADAL" clId="{6FFE8CE3-27C3-4F9D-BA8F-5734F8FDA82B}" dt="2023-03-23T02:24:52.770" v="4638" actId="20577"/>
          <ac:spMkLst>
            <pc:docMk/>
            <pc:sldMk cId="2554417507" sldId="288"/>
            <ac:spMk id="3" creationId="{EF8F6534-ADCC-4AD6-B897-CEACC4503424}"/>
          </ac:spMkLst>
        </pc:spChg>
        <pc:picChg chg="mod modCrop">
          <ac:chgData name="Dylan Schouppe" userId="ae7fdeeb-bc6f-498c-8536-66fee83140de" providerId="ADAL" clId="{6FFE8CE3-27C3-4F9D-BA8F-5734F8FDA82B}" dt="2023-03-23T00:24:44.928" v="740" actId="1035"/>
          <ac:picMkLst>
            <pc:docMk/>
            <pc:sldMk cId="2554417507" sldId="288"/>
            <ac:picMk id="8" creationId="{99DB2418-39E1-86A4-5FCE-15B39618BAE9}"/>
          </ac:picMkLst>
        </pc:picChg>
      </pc:sldChg>
      <pc:sldChg chg="modSp add mod modTransition modNotesTx">
        <pc:chgData name="Dylan Schouppe" userId="ae7fdeeb-bc6f-498c-8536-66fee83140de" providerId="ADAL" clId="{6FFE8CE3-27C3-4F9D-BA8F-5734F8FDA82B}" dt="2023-03-23T04:13:54.483" v="12338"/>
        <pc:sldMkLst>
          <pc:docMk/>
          <pc:sldMk cId="2133012744" sldId="289"/>
        </pc:sldMkLst>
        <pc:spChg chg="mod">
          <ac:chgData name="Dylan Schouppe" userId="ae7fdeeb-bc6f-498c-8536-66fee83140de" providerId="ADAL" clId="{6FFE8CE3-27C3-4F9D-BA8F-5734F8FDA82B}" dt="2023-03-23T00:41:59.249" v="1131" actId="1076"/>
          <ac:spMkLst>
            <pc:docMk/>
            <pc:sldMk cId="2133012744" sldId="289"/>
            <ac:spMk id="2" creationId="{2984FE29-C677-460B-BE21-9F1A348295B6}"/>
          </ac:spMkLst>
        </pc:spChg>
        <pc:spChg chg="mod">
          <ac:chgData name="Dylan Schouppe" userId="ae7fdeeb-bc6f-498c-8536-66fee83140de" providerId="ADAL" clId="{6FFE8CE3-27C3-4F9D-BA8F-5734F8FDA82B}" dt="2023-03-23T03:34:56.349" v="8724" actId="20577"/>
          <ac:spMkLst>
            <pc:docMk/>
            <pc:sldMk cId="2133012744" sldId="289"/>
            <ac:spMk id="3" creationId="{EF8F6534-ADCC-4AD6-B897-CEACC4503424}"/>
          </ac:spMkLst>
        </pc:spChg>
        <pc:picChg chg="mod">
          <ac:chgData name="Dylan Schouppe" userId="ae7fdeeb-bc6f-498c-8536-66fee83140de" providerId="ADAL" clId="{6FFE8CE3-27C3-4F9D-BA8F-5734F8FDA82B}" dt="2023-03-23T00:25:51.615" v="742" actId="14826"/>
          <ac:picMkLst>
            <pc:docMk/>
            <pc:sldMk cId="2133012744" sldId="289"/>
            <ac:picMk id="8" creationId="{2CDC6812-FAB1-D9CC-750A-03E563420EDC}"/>
          </ac:picMkLst>
        </pc:picChg>
      </pc:sldChg>
      <pc:sldChg chg="addSp delSp modSp add mod modTransition modNotesTx">
        <pc:chgData name="Dylan Schouppe" userId="ae7fdeeb-bc6f-498c-8536-66fee83140de" providerId="ADAL" clId="{6FFE8CE3-27C3-4F9D-BA8F-5734F8FDA82B}" dt="2023-03-23T04:17:43.024" v="12535" actId="20577"/>
        <pc:sldMkLst>
          <pc:docMk/>
          <pc:sldMk cId="2001013926" sldId="290"/>
        </pc:sldMkLst>
        <pc:spChg chg="mod">
          <ac:chgData name="Dylan Schouppe" userId="ae7fdeeb-bc6f-498c-8536-66fee83140de" providerId="ADAL" clId="{6FFE8CE3-27C3-4F9D-BA8F-5734F8FDA82B}" dt="2023-03-23T03:22:55.624" v="6916" actId="20577"/>
          <ac:spMkLst>
            <pc:docMk/>
            <pc:sldMk cId="2001013926" sldId="290"/>
            <ac:spMk id="2" creationId="{2984FE29-C677-460B-BE21-9F1A348295B6}"/>
          </ac:spMkLst>
        </pc:spChg>
        <pc:spChg chg="mod">
          <ac:chgData name="Dylan Schouppe" userId="ae7fdeeb-bc6f-498c-8536-66fee83140de" providerId="ADAL" clId="{6FFE8CE3-27C3-4F9D-BA8F-5734F8FDA82B}" dt="2023-03-23T03:17:58.306" v="6641" actId="20577"/>
          <ac:spMkLst>
            <pc:docMk/>
            <pc:sldMk cId="2001013926" sldId="290"/>
            <ac:spMk id="3" creationId="{EF8F6534-ADCC-4AD6-B897-CEACC4503424}"/>
          </ac:spMkLst>
        </pc:spChg>
        <pc:spChg chg="del">
          <ac:chgData name="Dylan Schouppe" userId="ae7fdeeb-bc6f-498c-8536-66fee83140de" providerId="ADAL" clId="{6FFE8CE3-27C3-4F9D-BA8F-5734F8FDA82B}" dt="2023-03-23T03:16:33.041" v="6611" actId="478"/>
          <ac:spMkLst>
            <pc:docMk/>
            <pc:sldMk cId="2001013926" sldId="290"/>
            <ac:spMk id="9" creationId="{815E1059-037F-75ED-2A0E-6B9B5B9B5869}"/>
          </ac:spMkLst>
        </pc:spChg>
        <pc:spChg chg="add mod">
          <ac:chgData name="Dylan Schouppe" userId="ae7fdeeb-bc6f-498c-8536-66fee83140de" providerId="ADAL" clId="{6FFE8CE3-27C3-4F9D-BA8F-5734F8FDA82B}" dt="2023-03-23T03:23:35.253" v="6921" actId="1076"/>
          <ac:spMkLst>
            <pc:docMk/>
            <pc:sldMk cId="2001013926" sldId="290"/>
            <ac:spMk id="11" creationId="{A7FDE626-98C6-2DD2-99CA-AF5D06A79277}"/>
          </ac:spMkLst>
        </pc:spChg>
        <pc:picChg chg="del">
          <ac:chgData name="Dylan Schouppe" userId="ae7fdeeb-bc6f-498c-8536-66fee83140de" providerId="ADAL" clId="{6FFE8CE3-27C3-4F9D-BA8F-5734F8FDA82B}" dt="2023-03-23T03:16:31.310" v="6610" actId="478"/>
          <ac:picMkLst>
            <pc:docMk/>
            <pc:sldMk cId="2001013926" sldId="290"/>
            <ac:picMk id="8" creationId="{99DB2418-39E1-86A4-5FCE-15B39618BAE9}"/>
          </ac:picMkLst>
        </pc:picChg>
        <pc:picChg chg="add mod">
          <ac:chgData name="Dylan Schouppe" userId="ae7fdeeb-bc6f-498c-8536-66fee83140de" providerId="ADAL" clId="{6FFE8CE3-27C3-4F9D-BA8F-5734F8FDA82B}" dt="2023-03-23T03:23:26.628" v="6920" actId="1038"/>
          <ac:picMkLst>
            <pc:docMk/>
            <pc:sldMk cId="2001013926" sldId="290"/>
            <ac:picMk id="10" creationId="{31D35A0B-08AB-B254-6393-9F8621373458}"/>
          </ac:picMkLst>
        </pc:picChg>
      </pc:sldChg>
      <pc:sldMasterChg chg="modTransition modSldLayout">
        <pc:chgData name="Dylan Schouppe" userId="ae7fdeeb-bc6f-498c-8536-66fee83140de" providerId="ADAL" clId="{6FFE8CE3-27C3-4F9D-BA8F-5734F8FDA82B}" dt="2023-03-23T04:13:54.483" v="12338"/>
        <pc:sldMasterMkLst>
          <pc:docMk/>
          <pc:sldMasterMk cId="3900011220" sldId="2147483648"/>
        </pc:sldMasterMkLst>
        <pc:sldLayoutChg chg="modTransition">
          <pc:chgData name="Dylan Schouppe" userId="ae7fdeeb-bc6f-498c-8536-66fee83140de" providerId="ADAL" clId="{6FFE8CE3-27C3-4F9D-BA8F-5734F8FDA82B}" dt="2023-03-23T04:13:54.483" v="12338"/>
          <pc:sldLayoutMkLst>
            <pc:docMk/>
            <pc:sldMasterMk cId="3900011220" sldId="2147483648"/>
            <pc:sldLayoutMk cId="708056843" sldId="2147483649"/>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2337340991" sldId="2147483650"/>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2798665270" sldId="2147483651"/>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203489161" sldId="2147483652"/>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2980742788" sldId="2147483653"/>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2220851019" sldId="2147483654"/>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564356334" sldId="2147483655"/>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436674590" sldId="2147483656"/>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214420300" sldId="2147483657"/>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1805192393" sldId="2147483658"/>
          </pc:sldLayoutMkLst>
        </pc:sldLayoutChg>
        <pc:sldLayoutChg chg="modTransition">
          <pc:chgData name="Dylan Schouppe" userId="ae7fdeeb-bc6f-498c-8536-66fee83140de" providerId="ADAL" clId="{6FFE8CE3-27C3-4F9D-BA8F-5734F8FDA82B}" dt="2023-03-23T04:13:54.483" v="12338"/>
          <pc:sldLayoutMkLst>
            <pc:docMk/>
            <pc:sldMasterMk cId="3900011220" sldId="2147483648"/>
            <pc:sldLayoutMk cId="249563415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53ED4-F531-4D3A-A6F0-9C94FA44F7DB}"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0938D-B648-4FAB-8046-9F1B96FAD25C}" type="slidenum">
              <a:rPr lang="en-US" smtClean="0"/>
              <a:t>‹#›</a:t>
            </a:fld>
            <a:endParaRPr lang="en-US"/>
          </a:p>
        </p:txBody>
      </p:sp>
    </p:spTree>
    <p:extLst>
      <p:ext uri="{BB962C8B-B14F-4D97-AF65-F5344CB8AC3E}">
        <p14:creationId xmlns:p14="http://schemas.microsoft.com/office/powerpoint/2010/main" val="424773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explore the </a:t>
            </a:r>
            <a:r>
              <a:rPr lang="en-US" dirty="0" err="1"/>
              <a:t>Millon</a:t>
            </a:r>
            <a:r>
              <a:rPr lang="en-US" dirty="0"/>
              <a:t> Clinical Multiaxial Inventory-IV (MCMI-IV), including its history, development, and applicability. Additionally, as with any therapeutic inventory or assessment, it is important to consider the legal and ethical implications of administering and applying the MCMI-IV. This presentation will conclude by considering relevant treatment strategies that can be informed by the application of the MCMI-VI. </a:t>
            </a:r>
          </a:p>
        </p:txBody>
      </p:sp>
      <p:sp>
        <p:nvSpPr>
          <p:cNvPr id="4" name="Slide Number Placeholder 3"/>
          <p:cNvSpPr>
            <a:spLocks noGrp="1"/>
          </p:cNvSpPr>
          <p:nvPr>
            <p:ph type="sldNum" sz="quarter" idx="5"/>
          </p:nvPr>
        </p:nvSpPr>
        <p:spPr/>
        <p:txBody>
          <a:bodyPr/>
          <a:lstStyle/>
          <a:p>
            <a:fld id="{7980938D-B648-4FAB-8046-9F1B96FAD25C}" type="slidenum">
              <a:rPr lang="en-US" smtClean="0"/>
              <a:t>2</a:t>
            </a:fld>
            <a:endParaRPr lang="en-US"/>
          </a:p>
        </p:txBody>
      </p:sp>
    </p:spTree>
    <p:extLst>
      <p:ext uri="{BB962C8B-B14F-4D97-AF65-F5344CB8AC3E}">
        <p14:creationId xmlns:p14="http://schemas.microsoft.com/office/powerpoint/2010/main" val="1014754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 counselor should be aware of the limitations of this assessment. It is an assessment whose primary focus is measuring personality; it should not be used as a tool to measure current emotional status, mental status, or suicidal or homicidal intent. Nor is it a tool that provides every piece of treatment planning. It is intended to guide treatment, not serve as a treatment itself. </a:t>
            </a:r>
          </a:p>
        </p:txBody>
      </p:sp>
      <p:sp>
        <p:nvSpPr>
          <p:cNvPr id="4" name="Slide Number Placeholder 3"/>
          <p:cNvSpPr>
            <a:spLocks noGrp="1"/>
          </p:cNvSpPr>
          <p:nvPr>
            <p:ph type="sldNum" sz="quarter" idx="5"/>
          </p:nvPr>
        </p:nvSpPr>
        <p:spPr/>
        <p:txBody>
          <a:bodyPr/>
          <a:lstStyle/>
          <a:p>
            <a:fld id="{7980938D-B648-4FAB-8046-9F1B96FAD25C}" type="slidenum">
              <a:rPr lang="en-US" smtClean="0"/>
              <a:t>11</a:t>
            </a:fld>
            <a:endParaRPr lang="en-US"/>
          </a:p>
        </p:txBody>
      </p:sp>
    </p:spTree>
    <p:extLst>
      <p:ext uri="{BB962C8B-B14F-4D97-AF65-F5344CB8AC3E}">
        <p14:creationId xmlns:p14="http://schemas.microsoft.com/office/powerpoint/2010/main" val="4113414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counselors must consider the legal implications of using this assessment. The aforementioned ethical considerations can themselves provide insight into legal considerations, as a counselor engaging in unethical behavior is legal liable for negative consequences that befall the patient. Use of these tests, or any test, can also be affected the specific context in which it is to administered.</a:t>
            </a:r>
          </a:p>
        </p:txBody>
      </p:sp>
      <p:sp>
        <p:nvSpPr>
          <p:cNvPr id="4" name="Slide Number Placeholder 3"/>
          <p:cNvSpPr>
            <a:spLocks noGrp="1"/>
          </p:cNvSpPr>
          <p:nvPr>
            <p:ph type="sldNum" sz="quarter" idx="5"/>
          </p:nvPr>
        </p:nvSpPr>
        <p:spPr/>
        <p:txBody>
          <a:bodyPr/>
          <a:lstStyle/>
          <a:p>
            <a:fld id="{7980938D-B648-4FAB-8046-9F1B96FAD25C}" type="slidenum">
              <a:rPr lang="en-US" smtClean="0"/>
              <a:t>12</a:t>
            </a:fld>
            <a:endParaRPr lang="en-US"/>
          </a:p>
        </p:txBody>
      </p:sp>
    </p:spTree>
    <p:extLst>
      <p:ext uri="{BB962C8B-B14F-4D97-AF65-F5344CB8AC3E}">
        <p14:creationId xmlns:p14="http://schemas.microsoft.com/office/powerpoint/2010/main" val="206853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of Pennsylvania regulates the use of tests within school settings (Mental Health Procedures Act, 1996). Otherwise, there are no specific limitations to a counselor implementing this tool. However, it’s applicability within the legal setting is somewhat controversial. As some of the specific personality domains can provide insight into those with stereotypically violent tendencies (anti-social personality disorder, psychopathy, schizoid personality disorder, et cetera), a counselor’s MCMI-IV may be obtained (or subpoenaed) and used to establish a patient’s behavioral patterns within a forensic context (</a:t>
            </a:r>
            <a:r>
              <a:rPr lang="en-US" dirty="0" err="1"/>
              <a:t>Sellbom</a:t>
            </a:r>
            <a:r>
              <a:rPr lang="en-US" dirty="0"/>
              <a:t> et al., 2022).</a:t>
            </a:r>
          </a:p>
        </p:txBody>
      </p:sp>
      <p:sp>
        <p:nvSpPr>
          <p:cNvPr id="4" name="Slide Number Placeholder 3"/>
          <p:cNvSpPr>
            <a:spLocks noGrp="1"/>
          </p:cNvSpPr>
          <p:nvPr>
            <p:ph type="sldNum" sz="quarter" idx="5"/>
          </p:nvPr>
        </p:nvSpPr>
        <p:spPr/>
        <p:txBody>
          <a:bodyPr/>
          <a:lstStyle/>
          <a:p>
            <a:fld id="{7980938D-B648-4FAB-8046-9F1B96FAD25C}" type="slidenum">
              <a:rPr lang="en-US" smtClean="0"/>
              <a:t>13</a:t>
            </a:fld>
            <a:endParaRPr lang="en-US"/>
          </a:p>
        </p:txBody>
      </p:sp>
    </p:spTree>
    <p:extLst>
      <p:ext uri="{BB962C8B-B14F-4D97-AF65-F5344CB8AC3E}">
        <p14:creationId xmlns:p14="http://schemas.microsoft.com/office/powerpoint/2010/main" val="2108165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the MCMI-IV should be directed toward treatment planning by informing specific treatment strategies. For example, if a patient’s scores suggest tendencies for generalized anxiety, it is appropriate to direct treatment to focus on that. Again, this isn’t being done in a capacity to </a:t>
            </a:r>
            <a:r>
              <a:rPr lang="en-US" i="1" dirty="0"/>
              <a:t>fix</a:t>
            </a:r>
            <a:r>
              <a:rPr lang="en-US" dirty="0"/>
              <a:t> a patient’s personality, per se. The goal should be to mindfully and intentionally supplement a patient’s problematic behaviors, which are influenced by their personality, with more positive, adaptive behaviors. In the case of generalized anxiety, practicing mindfulness techniques and exercising regularly can help impact a person’s anxiety symptoms.</a:t>
            </a:r>
          </a:p>
        </p:txBody>
      </p:sp>
      <p:sp>
        <p:nvSpPr>
          <p:cNvPr id="4" name="Slide Number Placeholder 3"/>
          <p:cNvSpPr>
            <a:spLocks noGrp="1"/>
          </p:cNvSpPr>
          <p:nvPr>
            <p:ph type="sldNum" sz="quarter" idx="5"/>
          </p:nvPr>
        </p:nvSpPr>
        <p:spPr/>
        <p:txBody>
          <a:bodyPr/>
          <a:lstStyle/>
          <a:p>
            <a:fld id="{7980938D-B648-4FAB-8046-9F1B96FAD25C}" type="slidenum">
              <a:rPr lang="en-US" smtClean="0"/>
              <a:t>14</a:t>
            </a:fld>
            <a:endParaRPr lang="en-US"/>
          </a:p>
        </p:txBody>
      </p:sp>
    </p:spTree>
    <p:extLst>
      <p:ext uri="{BB962C8B-B14F-4D97-AF65-F5344CB8AC3E}">
        <p14:creationId xmlns:p14="http://schemas.microsoft.com/office/powerpoint/2010/main" val="912486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patient may find a higher ranking in their narcissistic personality patterns. This may present with enough significance to inform a narcissistic personality disorder diagnosis. With or without that specific diagnosis, though, treatment can focus on alleviating the inclinations of the personality by supplementing other behaviors and incorporating treatment that can alleviate the maladaptive behaviors that exist due to this personality. Consider, also, the case of those with hoarding disorder. As Dozier et al. (2020) detail, individuals meeting this diagnosis scored high in the avoidant, dependent, depressive, and schizoid scales. While hoarding disorder is, itself, a complex disorder, deconstructing this disorder into four different domains allows a more approachable and sensible form of treatment. This underlying personality structure can inform individualized treatment plans.</a:t>
            </a:r>
          </a:p>
        </p:txBody>
      </p:sp>
      <p:sp>
        <p:nvSpPr>
          <p:cNvPr id="4" name="Slide Number Placeholder 3"/>
          <p:cNvSpPr>
            <a:spLocks noGrp="1"/>
          </p:cNvSpPr>
          <p:nvPr>
            <p:ph type="sldNum" sz="quarter" idx="5"/>
          </p:nvPr>
        </p:nvSpPr>
        <p:spPr/>
        <p:txBody>
          <a:bodyPr/>
          <a:lstStyle/>
          <a:p>
            <a:fld id="{7980938D-B648-4FAB-8046-9F1B96FAD25C}" type="slidenum">
              <a:rPr lang="en-US" smtClean="0"/>
              <a:t>15</a:t>
            </a:fld>
            <a:endParaRPr lang="en-US"/>
          </a:p>
        </p:txBody>
      </p:sp>
    </p:spTree>
    <p:extLst>
      <p:ext uri="{BB962C8B-B14F-4D97-AF65-F5344CB8AC3E}">
        <p14:creationId xmlns:p14="http://schemas.microsoft.com/office/powerpoint/2010/main" val="89619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Times New Roman" panose="02020603050405020304" pitchFamily="18" charset="0"/>
                <a:cs typeface="Times New Roman" panose="02020603050405020304" pitchFamily="18" charset="0"/>
              </a:rPr>
              <a:t>“We know now that each patient is composed of many sub-parts. The task is to segment out those aspects of a patient's personality style that are troublesome, that create difficulty for them repeatedly" (Pearson Assessment US, 2019, 0:29). There is something extremely intimate in matters of personality. Unlike disease and illness, personality feels exceptionally more personal. When diagnosed with a personality disorder, one may feel inclined to feel like they embodiment the sentiment of </a:t>
            </a:r>
            <a:r>
              <a:rPr lang="en-US" b="0" i="1" dirty="0">
                <a:solidFill>
                  <a:srgbClr val="333333"/>
                </a:solidFill>
                <a:effectLst/>
                <a:latin typeface="Times New Roman" panose="02020603050405020304" pitchFamily="18" charset="0"/>
                <a:cs typeface="Times New Roman" panose="02020603050405020304" pitchFamily="18" charset="0"/>
              </a:rPr>
              <a:t>disorder</a:t>
            </a:r>
            <a:r>
              <a:rPr lang="en-US" b="0" i="0" dirty="0">
                <a:solidFill>
                  <a:srgbClr val="333333"/>
                </a:solidFill>
                <a:effectLst/>
                <a:latin typeface="Times New Roman" panose="02020603050405020304" pitchFamily="18" charset="0"/>
                <a:cs typeface="Times New Roman" panose="02020603050405020304" pitchFamily="18" charset="0"/>
              </a:rPr>
              <a:t> and take such a diagnose personally. This should not be the case. The MCMI-IV is one component of treating personality disorders that can empower a troubled individual with better, more apt behavior.</a:t>
            </a:r>
          </a:p>
        </p:txBody>
      </p:sp>
      <p:sp>
        <p:nvSpPr>
          <p:cNvPr id="4" name="Slide Number Placeholder 3"/>
          <p:cNvSpPr>
            <a:spLocks noGrp="1"/>
          </p:cNvSpPr>
          <p:nvPr>
            <p:ph type="sldNum" sz="quarter" idx="5"/>
          </p:nvPr>
        </p:nvSpPr>
        <p:spPr/>
        <p:txBody>
          <a:bodyPr/>
          <a:lstStyle/>
          <a:p>
            <a:fld id="{7980938D-B648-4FAB-8046-9F1B96FAD25C}" type="slidenum">
              <a:rPr lang="en-US" smtClean="0"/>
              <a:t>16</a:t>
            </a:fld>
            <a:endParaRPr lang="en-US"/>
          </a:p>
        </p:txBody>
      </p:sp>
    </p:spTree>
    <p:extLst>
      <p:ext uri="{BB962C8B-B14F-4D97-AF65-F5344CB8AC3E}">
        <p14:creationId xmlns:p14="http://schemas.microsoft.com/office/powerpoint/2010/main" val="3459374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0938D-B648-4FAB-8046-9F1B96FAD25C}" type="slidenum">
              <a:rPr lang="en-US" smtClean="0"/>
              <a:t>17</a:t>
            </a:fld>
            <a:endParaRPr lang="en-US"/>
          </a:p>
        </p:txBody>
      </p:sp>
    </p:spTree>
    <p:extLst>
      <p:ext uri="{BB962C8B-B14F-4D97-AF65-F5344CB8AC3E}">
        <p14:creationId xmlns:p14="http://schemas.microsoft.com/office/powerpoint/2010/main" val="206028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MCMI-VI is a standardized, self-report questionnaire that measures a patient’s personality dynamics (</a:t>
            </a:r>
            <a:r>
              <a:rPr lang="en-US" dirty="0" err="1"/>
              <a:t>Groth-Marnet</a:t>
            </a:r>
            <a:r>
              <a:rPr lang="en-US" dirty="0"/>
              <a:t> &amp; Wright, 2016). The questionnaire was developed by Dr. Theodore </a:t>
            </a:r>
            <a:r>
              <a:rPr lang="en-US" dirty="0" err="1"/>
              <a:t>Millon</a:t>
            </a:r>
            <a:r>
              <a:rPr lang="en-US" dirty="0"/>
              <a:t>; its first iteration appeared in 1977 and records of uses and limitations contribute to future iterations (</a:t>
            </a:r>
            <a:r>
              <a:rPr lang="en-US" dirty="0" err="1"/>
              <a:t>Millon</a:t>
            </a:r>
            <a:r>
              <a:rPr lang="en-US" dirty="0"/>
              <a:t>, 1992). The fourth iteration, its most current, was published in 2019. In measuring specific personality dynamics, it can help detect personality disorders.</a:t>
            </a:r>
          </a:p>
        </p:txBody>
      </p:sp>
      <p:sp>
        <p:nvSpPr>
          <p:cNvPr id="4" name="Slide Number Placeholder 3"/>
          <p:cNvSpPr>
            <a:spLocks noGrp="1"/>
          </p:cNvSpPr>
          <p:nvPr>
            <p:ph type="sldNum" sz="quarter" idx="5"/>
          </p:nvPr>
        </p:nvSpPr>
        <p:spPr/>
        <p:txBody>
          <a:bodyPr/>
          <a:lstStyle/>
          <a:p>
            <a:fld id="{7980938D-B648-4FAB-8046-9F1B96FAD25C}" type="slidenum">
              <a:rPr lang="en-US" smtClean="0"/>
              <a:t>3</a:t>
            </a:fld>
            <a:endParaRPr lang="en-US"/>
          </a:p>
        </p:txBody>
      </p:sp>
    </p:spTree>
    <p:extLst>
      <p:ext uri="{BB962C8B-B14F-4D97-AF65-F5344CB8AC3E}">
        <p14:creationId xmlns:p14="http://schemas.microsoft.com/office/powerpoint/2010/main" val="53804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MCMI-IV is presented in true-or-false format. Though its relatively sizable at 195 questions, it is easy to navigate. It can be used on individuals 18 years or older in a clinical setting and can be understood by any individual with at least a fifth-grade reading level (</a:t>
            </a:r>
            <a:r>
              <a:rPr lang="en-US" dirty="0" err="1"/>
              <a:t>Groth-Marnet</a:t>
            </a:r>
            <a:r>
              <a:rPr lang="en-US" dirty="0"/>
              <a:t> &amp; Wright, 2017). It usually takes less than 30 minutes to complete, which allows it to be easily administered in a single sitting. It’s available in both English and Spanish. It’s intended to be used in clinical settings.</a:t>
            </a:r>
          </a:p>
        </p:txBody>
      </p:sp>
      <p:sp>
        <p:nvSpPr>
          <p:cNvPr id="4" name="Slide Number Placeholder 3"/>
          <p:cNvSpPr>
            <a:spLocks noGrp="1"/>
          </p:cNvSpPr>
          <p:nvPr>
            <p:ph type="sldNum" sz="quarter" idx="5"/>
          </p:nvPr>
        </p:nvSpPr>
        <p:spPr/>
        <p:txBody>
          <a:bodyPr/>
          <a:lstStyle/>
          <a:p>
            <a:fld id="{7980938D-B648-4FAB-8046-9F1B96FAD25C}" type="slidenum">
              <a:rPr lang="en-US" smtClean="0"/>
              <a:t>4</a:t>
            </a:fld>
            <a:endParaRPr lang="en-US"/>
          </a:p>
        </p:txBody>
      </p:sp>
    </p:spTree>
    <p:extLst>
      <p:ext uri="{BB962C8B-B14F-4D97-AF65-F5344CB8AC3E}">
        <p14:creationId xmlns:p14="http://schemas.microsoft.com/office/powerpoint/2010/main" val="1894092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specific areas of personality that the MCMI-VI measures include: Validity and Modifying Indices, Clinical Personality Patterns, Severe Personality Pathology, Clinical Syndromes, and Severe Syndromes (</a:t>
            </a:r>
            <a:r>
              <a:rPr lang="en-US" dirty="0" err="1"/>
              <a:t>Groth-Marnet</a:t>
            </a:r>
            <a:r>
              <a:rPr lang="en-US" dirty="0"/>
              <a:t> &amp; Wright, 2016). The assessment is rooted in </a:t>
            </a:r>
            <a:r>
              <a:rPr lang="en-US" dirty="0" err="1"/>
              <a:t>Millon’s</a:t>
            </a:r>
            <a:r>
              <a:rPr lang="en-US" dirty="0"/>
              <a:t> theory of personality, which postulates that personality plays a significant role in an individual’s overall mental wellness (Grossman, 2019). The role can manifest a positive or negative impact, as influenced by the individual’s personality traits.</a:t>
            </a:r>
          </a:p>
        </p:txBody>
      </p:sp>
      <p:sp>
        <p:nvSpPr>
          <p:cNvPr id="4" name="Slide Number Placeholder 3"/>
          <p:cNvSpPr>
            <a:spLocks noGrp="1"/>
          </p:cNvSpPr>
          <p:nvPr>
            <p:ph type="sldNum" sz="quarter" idx="5"/>
          </p:nvPr>
        </p:nvSpPr>
        <p:spPr/>
        <p:txBody>
          <a:bodyPr/>
          <a:lstStyle/>
          <a:p>
            <a:fld id="{7980938D-B648-4FAB-8046-9F1B96FAD25C}" type="slidenum">
              <a:rPr lang="en-US" smtClean="0"/>
              <a:t>5</a:t>
            </a:fld>
            <a:endParaRPr lang="en-US"/>
          </a:p>
        </p:txBody>
      </p:sp>
    </p:spTree>
    <p:extLst>
      <p:ext uri="{BB962C8B-B14F-4D97-AF65-F5344CB8AC3E}">
        <p14:creationId xmlns:p14="http://schemas.microsoft.com/office/powerpoint/2010/main" val="1153292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assessment’s use of five domains helps practitioners narrow in on specific problematic domains. When applicable, these domains are likely to correspond with a disorder listed in the current </a:t>
            </a:r>
            <a:r>
              <a:rPr lang="en-US" i="1" dirty="0"/>
              <a:t>Diagnostic Statistics Manual </a:t>
            </a:r>
            <a:r>
              <a:rPr lang="en-US" dirty="0"/>
              <a:t>and detailed in the ICD-10 classification system (Grossman, 2019). Individualized treatment plans can be insightfully developed using these findings (Dozer et al., 2020).</a:t>
            </a:r>
          </a:p>
        </p:txBody>
      </p:sp>
      <p:sp>
        <p:nvSpPr>
          <p:cNvPr id="4" name="Slide Number Placeholder 3"/>
          <p:cNvSpPr>
            <a:spLocks noGrp="1"/>
          </p:cNvSpPr>
          <p:nvPr>
            <p:ph type="sldNum" sz="quarter" idx="5"/>
          </p:nvPr>
        </p:nvSpPr>
        <p:spPr/>
        <p:txBody>
          <a:bodyPr/>
          <a:lstStyle/>
          <a:p>
            <a:fld id="{7980938D-B648-4FAB-8046-9F1B96FAD25C}" type="slidenum">
              <a:rPr lang="en-US" smtClean="0"/>
              <a:t>6</a:t>
            </a:fld>
            <a:endParaRPr lang="en-US"/>
          </a:p>
        </p:txBody>
      </p:sp>
    </p:spTree>
    <p:extLst>
      <p:ext uri="{BB962C8B-B14F-4D97-AF65-F5344CB8AC3E}">
        <p14:creationId xmlns:p14="http://schemas.microsoft.com/office/powerpoint/2010/main" val="66169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rather than meeting a straightforward diagnosis, it can highlight problematic traits that can become the focus of treatment. Not every individual that takes this assessment will necessarily meet criteria for a diagnosis in that domain. </a:t>
            </a:r>
            <a:r>
              <a:rPr lang="en-US" dirty="0" err="1"/>
              <a:t>Millon’s</a:t>
            </a:r>
            <a:r>
              <a:rPr lang="en-US" dirty="0"/>
              <a:t> concept considers personality as set of patterns of behavioral and interpersonal actions; not every set of patterns will be drastic enough to rise to a diagnostic level (</a:t>
            </a:r>
            <a:r>
              <a:rPr lang="en-US" dirty="0" err="1"/>
              <a:t>Winarick</a:t>
            </a:r>
            <a:r>
              <a:rPr lang="en-US" dirty="0"/>
              <a:t>, 2019). </a:t>
            </a:r>
          </a:p>
        </p:txBody>
      </p:sp>
      <p:sp>
        <p:nvSpPr>
          <p:cNvPr id="4" name="Slide Number Placeholder 3"/>
          <p:cNvSpPr>
            <a:spLocks noGrp="1"/>
          </p:cNvSpPr>
          <p:nvPr>
            <p:ph type="sldNum" sz="quarter" idx="5"/>
          </p:nvPr>
        </p:nvSpPr>
        <p:spPr/>
        <p:txBody>
          <a:bodyPr/>
          <a:lstStyle/>
          <a:p>
            <a:fld id="{7980938D-B648-4FAB-8046-9F1B96FAD25C}" type="slidenum">
              <a:rPr lang="en-US" smtClean="0"/>
              <a:t>7</a:t>
            </a:fld>
            <a:endParaRPr lang="en-US"/>
          </a:p>
        </p:txBody>
      </p:sp>
    </p:spTree>
    <p:extLst>
      <p:ext uri="{BB962C8B-B14F-4D97-AF65-F5344CB8AC3E}">
        <p14:creationId xmlns:p14="http://schemas.microsoft.com/office/powerpoint/2010/main" val="31659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 person displaying anti-social tendencies may be facing difficulties empathizing with others and finding standing in their community; this same person may not meet the specific diagnostic criteria for anti-social personality disorder. This assessment can be used to discern this, thereby highlighting a more specific treatment path (</a:t>
            </a:r>
            <a:r>
              <a:rPr lang="en-US" dirty="0" err="1"/>
              <a:t>Groth-Marnet</a:t>
            </a:r>
            <a:r>
              <a:rPr lang="en-US" dirty="0"/>
              <a:t> &amp; Wright, 2016). This means that treatment is not necessarily tied to a specific diagnosis.</a:t>
            </a:r>
          </a:p>
        </p:txBody>
      </p:sp>
      <p:sp>
        <p:nvSpPr>
          <p:cNvPr id="4" name="Slide Number Placeholder 3"/>
          <p:cNvSpPr>
            <a:spLocks noGrp="1"/>
          </p:cNvSpPr>
          <p:nvPr>
            <p:ph type="sldNum" sz="quarter" idx="5"/>
          </p:nvPr>
        </p:nvSpPr>
        <p:spPr/>
        <p:txBody>
          <a:bodyPr/>
          <a:lstStyle/>
          <a:p>
            <a:fld id="{7980938D-B648-4FAB-8046-9F1B96FAD25C}" type="slidenum">
              <a:rPr lang="en-US" smtClean="0"/>
              <a:t>8</a:t>
            </a:fld>
            <a:endParaRPr lang="en-US"/>
          </a:p>
        </p:txBody>
      </p:sp>
    </p:spTree>
    <p:extLst>
      <p:ext uri="{BB962C8B-B14F-4D97-AF65-F5344CB8AC3E}">
        <p14:creationId xmlns:p14="http://schemas.microsoft.com/office/powerpoint/2010/main" val="1004695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personality is not so much a script for a person’s life, but it is the foundation of a person’s thought and behavior patterns (</a:t>
            </a:r>
            <a:r>
              <a:rPr lang="en-US" dirty="0" err="1"/>
              <a:t>Jolosky</a:t>
            </a:r>
            <a:r>
              <a:rPr lang="en-US" dirty="0"/>
              <a:t>, 2019). In this way, </a:t>
            </a:r>
            <a:r>
              <a:rPr lang="en-US" dirty="0" err="1"/>
              <a:t>Millon’s</a:t>
            </a:r>
            <a:r>
              <a:rPr lang="en-US" dirty="0"/>
              <a:t> theory of personality is an extension of cognitive behavior theory; personality influences behavior, which influences a person’s cognitions and well-being (</a:t>
            </a:r>
            <a:r>
              <a:rPr lang="en-US" dirty="0" err="1"/>
              <a:t>Marčinko</a:t>
            </a:r>
            <a:r>
              <a:rPr lang="en-US" dirty="0"/>
              <a:t> et al., 2021). Adjusting treatment to account for specific personalities can reduce the likelihood that said personality will derail treatment.</a:t>
            </a:r>
          </a:p>
        </p:txBody>
      </p:sp>
      <p:sp>
        <p:nvSpPr>
          <p:cNvPr id="4" name="Slide Number Placeholder 3"/>
          <p:cNvSpPr>
            <a:spLocks noGrp="1"/>
          </p:cNvSpPr>
          <p:nvPr>
            <p:ph type="sldNum" sz="quarter" idx="5"/>
          </p:nvPr>
        </p:nvSpPr>
        <p:spPr/>
        <p:txBody>
          <a:bodyPr/>
          <a:lstStyle/>
          <a:p>
            <a:fld id="{7980938D-B648-4FAB-8046-9F1B96FAD25C}" type="slidenum">
              <a:rPr lang="en-US" smtClean="0"/>
              <a:t>9</a:t>
            </a:fld>
            <a:endParaRPr lang="en-US"/>
          </a:p>
        </p:txBody>
      </p:sp>
    </p:spTree>
    <p:extLst>
      <p:ext uri="{BB962C8B-B14F-4D97-AF65-F5344CB8AC3E}">
        <p14:creationId xmlns:p14="http://schemas.microsoft.com/office/powerpoint/2010/main" val="224227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all assessment tools, it’s important to consider the ethical considerations of applying this tool. As the American Counseling Association (2014) argues, counselors should be properly equipped and competent before administering a tool. This is not a case </a:t>
            </a:r>
            <a:r>
              <a:rPr lang="en-US" i="1" dirty="0"/>
              <a:t>learn-as-you-go</a:t>
            </a:r>
            <a:r>
              <a:rPr lang="en-US" dirty="0"/>
              <a:t>, as this can place the patient in a danger. While this assessment is standardized and well-researched, utilizing the proper test provided by Pearson, the test’s official publisher, ensures the purity of the tool itself.</a:t>
            </a:r>
          </a:p>
        </p:txBody>
      </p:sp>
      <p:sp>
        <p:nvSpPr>
          <p:cNvPr id="4" name="Slide Number Placeholder 3"/>
          <p:cNvSpPr>
            <a:spLocks noGrp="1"/>
          </p:cNvSpPr>
          <p:nvPr>
            <p:ph type="sldNum" sz="quarter" idx="5"/>
          </p:nvPr>
        </p:nvSpPr>
        <p:spPr/>
        <p:txBody>
          <a:bodyPr/>
          <a:lstStyle/>
          <a:p>
            <a:fld id="{7980938D-B648-4FAB-8046-9F1B96FAD25C}" type="slidenum">
              <a:rPr lang="en-US" smtClean="0"/>
              <a:t>10</a:t>
            </a:fld>
            <a:endParaRPr lang="en-US"/>
          </a:p>
        </p:txBody>
      </p:sp>
    </p:spTree>
    <p:extLst>
      <p:ext uri="{BB962C8B-B14F-4D97-AF65-F5344CB8AC3E}">
        <p14:creationId xmlns:p14="http://schemas.microsoft.com/office/powerpoint/2010/main" val="808369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50F0-8932-4BA5-89D4-6BFB003A14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9956B5-D799-431A-A24A-047F7DD6A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E68E0-69C9-46F5-926D-EDE603360CED}"/>
              </a:ext>
            </a:extLst>
          </p:cNvPr>
          <p:cNvSpPr>
            <a:spLocks noGrp="1"/>
          </p:cNvSpPr>
          <p:nvPr>
            <p:ph type="dt" sz="half" idx="10"/>
          </p:nvPr>
        </p:nvSpPr>
        <p:spPr/>
        <p:txBody>
          <a:bodyPr/>
          <a:lstStyle/>
          <a:p>
            <a:fld id="{BEBB91DF-7DB7-46B3-9629-3E938A95E84E}" type="datetime1">
              <a:rPr lang="en-US" smtClean="0"/>
              <a:t>3/22/2023</a:t>
            </a:fld>
            <a:endParaRPr lang="en-US"/>
          </a:p>
        </p:txBody>
      </p:sp>
      <p:sp>
        <p:nvSpPr>
          <p:cNvPr id="5" name="Footer Placeholder 4">
            <a:extLst>
              <a:ext uri="{FF2B5EF4-FFF2-40B4-BE49-F238E27FC236}">
                <a16:creationId xmlns:a16="http://schemas.microsoft.com/office/drawing/2014/main" id="{69B3956E-A718-4B5C-9241-7456BD71C5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80005-4317-4987-9A2A-BFBA2E9847F1}"/>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708056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4870-B32D-434D-94CB-0B7A9D0B2F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5DDC0-A692-4953-AF85-7D90561588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7FD4B-1826-430E-8A04-AD9B11E488FC}"/>
              </a:ext>
            </a:extLst>
          </p:cNvPr>
          <p:cNvSpPr>
            <a:spLocks noGrp="1"/>
          </p:cNvSpPr>
          <p:nvPr>
            <p:ph type="dt" sz="half" idx="10"/>
          </p:nvPr>
        </p:nvSpPr>
        <p:spPr/>
        <p:txBody>
          <a:bodyPr/>
          <a:lstStyle/>
          <a:p>
            <a:fld id="{9AA1664A-C8ED-4F2A-8A9B-7F3F516F767D}" type="datetime1">
              <a:rPr lang="en-US" smtClean="0"/>
              <a:t>3/22/2023</a:t>
            </a:fld>
            <a:endParaRPr lang="en-US"/>
          </a:p>
        </p:txBody>
      </p:sp>
      <p:sp>
        <p:nvSpPr>
          <p:cNvPr id="5" name="Footer Placeholder 4">
            <a:extLst>
              <a:ext uri="{FF2B5EF4-FFF2-40B4-BE49-F238E27FC236}">
                <a16:creationId xmlns:a16="http://schemas.microsoft.com/office/drawing/2014/main" id="{7F6D26E0-CB04-4C19-BFE7-371C0306F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16BFB-E939-47A9-BC17-0E03975BE15C}"/>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1805192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80763-D279-4CFC-B605-AC56C8B083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31AB59-D576-44C2-BBC9-888DC22F35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0F6BD-5BDD-43AB-8886-F0CD3254CC12}"/>
              </a:ext>
            </a:extLst>
          </p:cNvPr>
          <p:cNvSpPr>
            <a:spLocks noGrp="1"/>
          </p:cNvSpPr>
          <p:nvPr>
            <p:ph type="dt" sz="half" idx="10"/>
          </p:nvPr>
        </p:nvSpPr>
        <p:spPr/>
        <p:txBody>
          <a:bodyPr/>
          <a:lstStyle/>
          <a:p>
            <a:fld id="{9AC4A682-FF96-4D53-BA89-08CAFCDF4BD9}" type="datetime1">
              <a:rPr lang="en-US" smtClean="0"/>
              <a:t>3/22/2023</a:t>
            </a:fld>
            <a:endParaRPr lang="en-US"/>
          </a:p>
        </p:txBody>
      </p:sp>
      <p:sp>
        <p:nvSpPr>
          <p:cNvPr id="5" name="Footer Placeholder 4">
            <a:extLst>
              <a:ext uri="{FF2B5EF4-FFF2-40B4-BE49-F238E27FC236}">
                <a16:creationId xmlns:a16="http://schemas.microsoft.com/office/drawing/2014/main" id="{03D13958-7E4F-4F79-A92F-0E5B7DACB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6BBC2-563A-4939-8D03-DACAE57EE56A}"/>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2495634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0A2-8A81-4F67-B9A9-EA496F24C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ACC2F5-44CA-4BC3-96E5-B9DD5026A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09BC8-4723-4D91-90E5-59714F2669C7}"/>
              </a:ext>
            </a:extLst>
          </p:cNvPr>
          <p:cNvSpPr>
            <a:spLocks noGrp="1"/>
          </p:cNvSpPr>
          <p:nvPr>
            <p:ph type="dt" sz="half" idx="10"/>
          </p:nvPr>
        </p:nvSpPr>
        <p:spPr/>
        <p:txBody>
          <a:bodyPr/>
          <a:lstStyle/>
          <a:p>
            <a:fld id="{4A578922-41A1-4900-9D29-DC581C8A6E9F}" type="datetime1">
              <a:rPr lang="en-US" smtClean="0"/>
              <a:t>3/22/2023</a:t>
            </a:fld>
            <a:endParaRPr lang="en-US"/>
          </a:p>
        </p:txBody>
      </p:sp>
      <p:sp>
        <p:nvSpPr>
          <p:cNvPr id="5" name="Footer Placeholder 4">
            <a:extLst>
              <a:ext uri="{FF2B5EF4-FFF2-40B4-BE49-F238E27FC236}">
                <a16:creationId xmlns:a16="http://schemas.microsoft.com/office/drawing/2014/main" id="{4A2FD7B8-FFC5-4374-B0CA-BA3C42836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F7A1C-DB75-4589-BAA5-F6C31AEBF940}"/>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2337340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0739D-AC3A-47B7-9346-EEDE195E8C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4F4245-088E-4E06-BEB4-C643C912C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7A427-2077-4143-ACEB-952092ABA125}"/>
              </a:ext>
            </a:extLst>
          </p:cNvPr>
          <p:cNvSpPr>
            <a:spLocks noGrp="1"/>
          </p:cNvSpPr>
          <p:nvPr>
            <p:ph type="dt" sz="half" idx="10"/>
          </p:nvPr>
        </p:nvSpPr>
        <p:spPr/>
        <p:txBody>
          <a:bodyPr/>
          <a:lstStyle/>
          <a:p>
            <a:fld id="{512CACEE-2F12-40BE-92D8-AC818AC2DCE1}" type="datetime1">
              <a:rPr lang="en-US" smtClean="0"/>
              <a:t>3/22/2023</a:t>
            </a:fld>
            <a:endParaRPr lang="en-US"/>
          </a:p>
        </p:txBody>
      </p:sp>
      <p:sp>
        <p:nvSpPr>
          <p:cNvPr id="5" name="Footer Placeholder 4">
            <a:extLst>
              <a:ext uri="{FF2B5EF4-FFF2-40B4-BE49-F238E27FC236}">
                <a16:creationId xmlns:a16="http://schemas.microsoft.com/office/drawing/2014/main" id="{AE540979-1577-487C-8EC0-E48FE960E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95398-3BD9-4B0F-B7D5-C354EF453C0A}"/>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2798665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1FA2-210C-40F1-93CA-BD1301FCF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8F03C-3C2A-40C3-B37B-128C3E7DD8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655FF4-DCFF-4EE5-96BD-815B9E1408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59406E-2F63-4382-855C-82F68976BBBA}"/>
              </a:ext>
            </a:extLst>
          </p:cNvPr>
          <p:cNvSpPr>
            <a:spLocks noGrp="1"/>
          </p:cNvSpPr>
          <p:nvPr>
            <p:ph type="dt" sz="half" idx="10"/>
          </p:nvPr>
        </p:nvSpPr>
        <p:spPr/>
        <p:txBody>
          <a:bodyPr/>
          <a:lstStyle/>
          <a:p>
            <a:fld id="{32EF61AD-A729-4FDD-86C5-9CC8870B7884}" type="datetime1">
              <a:rPr lang="en-US" smtClean="0"/>
              <a:t>3/22/2023</a:t>
            </a:fld>
            <a:endParaRPr lang="en-US"/>
          </a:p>
        </p:txBody>
      </p:sp>
      <p:sp>
        <p:nvSpPr>
          <p:cNvPr id="6" name="Footer Placeholder 5">
            <a:extLst>
              <a:ext uri="{FF2B5EF4-FFF2-40B4-BE49-F238E27FC236}">
                <a16:creationId xmlns:a16="http://schemas.microsoft.com/office/drawing/2014/main" id="{95B6F5A7-5786-420C-B72A-5E9BE256E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A14EF-7436-41EA-BB8A-3C6F6EB82F39}"/>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203489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B1B6-A9F1-43BC-94AF-A5BBAB4A38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C3469-1B5A-4FFC-99C1-DE33EE4EE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0915D-8D3A-495D-A517-97DE6098BA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CF35ED-E9F2-4E3C-AAF8-90F92D97AA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027A8-A2CF-4D75-8981-284833A5C0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0D43D1-B734-4174-9EDF-8F03AC684270}"/>
              </a:ext>
            </a:extLst>
          </p:cNvPr>
          <p:cNvSpPr>
            <a:spLocks noGrp="1"/>
          </p:cNvSpPr>
          <p:nvPr>
            <p:ph type="dt" sz="half" idx="10"/>
          </p:nvPr>
        </p:nvSpPr>
        <p:spPr/>
        <p:txBody>
          <a:bodyPr/>
          <a:lstStyle/>
          <a:p>
            <a:fld id="{3EF94C4F-736D-4A98-980A-71B834ED8F8B}" type="datetime1">
              <a:rPr lang="en-US" smtClean="0"/>
              <a:t>3/22/2023</a:t>
            </a:fld>
            <a:endParaRPr lang="en-US"/>
          </a:p>
        </p:txBody>
      </p:sp>
      <p:sp>
        <p:nvSpPr>
          <p:cNvPr id="8" name="Footer Placeholder 7">
            <a:extLst>
              <a:ext uri="{FF2B5EF4-FFF2-40B4-BE49-F238E27FC236}">
                <a16:creationId xmlns:a16="http://schemas.microsoft.com/office/drawing/2014/main" id="{2B539E93-8BCF-4114-888A-36D4373B4F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12353-C100-4A30-9AF0-D2BB89A3B572}"/>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2980742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44B1-6CB9-4149-AA88-2681AE7155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031FBB-233B-4E45-8D7D-2ADF1D6C532F}"/>
              </a:ext>
            </a:extLst>
          </p:cNvPr>
          <p:cNvSpPr>
            <a:spLocks noGrp="1"/>
          </p:cNvSpPr>
          <p:nvPr>
            <p:ph type="dt" sz="half" idx="10"/>
          </p:nvPr>
        </p:nvSpPr>
        <p:spPr/>
        <p:txBody>
          <a:bodyPr/>
          <a:lstStyle/>
          <a:p>
            <a:fld id="{A91C1D39-E295-4764-9D15-ADBD55A210F7}" type="datetime1">
              <a:rPr lang="en-US" smtClean="0"/>
              <a:t>3/22/2023</a:t>
            </a:fld>
            <a:endParaRPr lang="en-US"/>
          </a:p>
        </p:txBody>
      </p:sp>
      <p:sp>
        <p:nvSpPr>
          <p:cNvPr id="4" name="Footer Placeholder 3">
            <a:extLst>
              <a:ext uri="{FF2B5EF4-FFF2-40B4-BE49-F238E27FC236}">
                <a16:creationId xmlns:a16="http://schemas.microsoft.com/office/drawing/2014/main" id="{5CE61DC4-9040-48DC-A49B-5F6D2B85A7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28003A-CEA8-4099-83AD-D2EE971AAD69}"/>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2220851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4F509F-12D1-4EEE-B25B-7F46A196DA2F}"/>
              </a:ext>
            </a:extLst>
          </p:cNvPr>
          <p:cNvSpPr>
            <a:spLocks noGrp="1"/>
          </p:cNvSpPr>
          <p:nvPr>
            <p:ph type="dt" sz="half" idx="10"/>
          </p:nvPr>
        </p:nvSpPr>
        <p:spPr/>
        <p:txBody>
          <a:bodyPr/>
          <a:lstStyle/>
          <a:p>
            <a:fld id="{901EB347-CFC4-46ED-B8F4-26AA20AD5621}" type="datetime1">
              <a:rPr lang="en-US" smtClean="0"/>
              <a:t>3/22/2023</a:t>
            </a:fld>
            <a:endParaRPr lang="en-US"/>
          </a:p>
        </p:txBody>
      </p:sp>
      <p:sp>
        <p:nvSpPr>
          <p:cNvPr id="3" name="Footer Placeholder 2">
            <a:extLst>
              <a:ext uri="{FF2B5EF4-FFF2-40B4-BE49-F238E27FC236}">
                <a16:creationId xmlns:a16="http://schemas.microsoft.com/office/drawing/2014/main" id="{B2400F62-1EE3-480C-98D0-463401C6F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C7DAA4-9E70-4275-8EE3-D99A39A4A8F1}"/>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564356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7051-346F-4751-835B-42DF197BB3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0E55AB-4664-4509-92FF-B4B659A71C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624ECD-5E9E-47E1-B291-5B291664B7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57424-895F-4872-A3E3-074B950739CB}"/>
              </a:ext>
            </a:extLst>
          </p:cNvPr>
          <p:cNvSpPr>
            <a:spLocks noGrp="1"/>
          </p:cNvSpPr>
          <p:nvPr>
            <p:ph type="dt" sz="half" idx="10"/>
          </p:nvPr>
        </p:nvSpPr>
        <p:spPr/>
        <p:txBody>
          <a:bodyPr/>
          <a:lstStyle/>
          <a:p>
            <a:fld id="{0F35D9A0-53D3-4952-947C-441065668DC1}" type="datetime1">
              <a:rPr lang="en-US" smtClean="0"/>
              <a:t>3/22/2023</a:t>
            </a:fld>
            <a:endParaRPr lang="en-US"/>
          </a:p>
        </p:txBody>
      </p:sp>
      <p:sp>
        <p:nvSpPr>
          <p:cNvPr id="6" name="Footer Placeholder 5">
            <a:extLst>
              <a:ext uri="{FF2B5EF4-FFF2-40B4-BE49-F238E27FC236}">
                <a16:creationId xmlns:a16="http://schemas.microsoft.com/office/drawing/2014/main" id="{A59A8173-DA81-4D39-9A4D-9E166AFB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66738-9CD2-4F34-B1DD-713EE2870BF3}"/>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436674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BC7B-203B-4A43-AE08-CA7443847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15BDBE-0668-4FC0-B5E8-2DF5132BD0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A1A2BE-74FB-4EE2-94A1-5B081508C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FC0FA-F651-4AAF-BD7D-C4D240593C54}"/>
              </a:ext>
            </a:extLst>
          </p:cNvPr>
          <p:cNvSpPr>
            <a:spLocks noGrp="1"/>
          </p:cNvSpPr>
          <p:nvPr>
            <p:ph type="dt" sz="half" idx="10"/>
          </p:nvPr>
        </p:nvSpPr>
        <p:spPr/>
        <p:txBody>
          <a:bodyPr/>
          <a:lstStyle/>
          <a:p>
            <a:fld id="{E74F2F82-C53E-4269-9832-BE5CEC1657B6}" type="datetime1">
              <a:rPr lang="en-US" smtClean="0"/>
              <a:t>3/22/2023</a:t>
            </a:fld>
            <a:endParaRPr lang="en-US"/>
          </a:p>
        </p:txBody>
      </p:sp>
      <p:sp>
        <p:nvSpPr>
          <p:cNvPr id="6" name="Footer Placeholder 5">
            <a:extLst>
              <a:ext uri="{FF2B5EF4-FFF2-40B4-BE49-F238E27FC236}">
                <a16:creationId xmlns:a16="http://schemas.microsoft.com/office/drawing/2014/main" id="{C4016F04-529E-4EC8-B288-ADA644A2B0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B12D4-0F44-44E6-996B-B0690FEB2D2C}"/>
              </a:ext>
            </a:extLst>
          </p:cNvPr>
          <p:cNvSpPr>
            <a:spLocks noGrp="1"/>
          </p:cNvSpPr>
          <p:nvPr>
            <p:ph type="sldNum" sz="quarter" idx="12"/>
          </p:nvPr>
        </p:nvSpPr>
        <p:spPr/>
        <p:txBody>
          <a:bodyPr/>
          <a:lstStyle/>
          <a:p>
            <a:fld id="{B470B1F0-4B4A-48CB-A445-709AA81651D7}" type="slidenum">
              <a:rPr lang="en-US" smtClean="0"/>
              <a:t>‹#›</a:t>
            </a:fld>
            <a:endParaRPr lang="en-US"/>
          </a:p>
        </p:txBody>
      </p:sp>
    </p:spTree>
    <p:extLst>
      <p:ext uri="{BB962C8B-B14F-4D97-AF65-F5344CB8AC3E}">
        <p14:creationId xmlns:p14="http://schemas.microsoft.com/office/powerpoint/2010/main" val="214420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BC4DB-BE9A-48A9-87D7-23F0A903E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5E861A-A215-4FB3-9B61-E950C21FB8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7F460-A88A-4219-A5DC-4EE6DB18A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C9B47-7657-43D2-99F9-B3A567826583}" type="datetime1">
              <a:rPr lang="en-US" smtClean="0"/>
              <a:t>3/22/2023</a:t>
            </a:fld>
            <a:endParaRPr lang="en-US"/>
          </a:p>
        </p:txBody>
      </p:sp>
      <p:sp>
        <p:nvSpPr>
          <p:cNvPr id="5" name="Footer Placeholder 4">
            <a:extLst>
              <a:ext uri="{FF2B5EF4-FFF2-40B4-BE49-F238E27FC236}">
                <a16:creationId xmlns:a16="http://schemas.microsoft.com/office/drawing/2014/main" id="{7F1E1692-4555-4CD4-9481-59C986AB80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1E78E-47E8-434E-8196-D1D0B3406B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0B1F0-4B4A-48CB-A445-709AA81651D7}" type="slidenum">
              <a:rPr lang="en-US" smtClean="0"/>
              <a:t>‹#›</a:t>
            </a:fld>
            <a:endParaRPr lang="en-US"/>
          </a:p>
        </p:txBody>
      </p:sp>
    </p:spTree>
    <p:extLst>
      <p:ext uri="{BB962C8B-B14F-4D97-AF65-F5344CB8AC3E}">
        <p14:creationId xmlns:p14="http://schemas.microsoft.com/office/powerpoint/2010/main" val="3900011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unsplash.com/photos/w2TL2-kKSw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unsplash.com/photos/VJHb4QPBgV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unsplash.com/photos/rh_oytuGx5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unsplash.com/photos/d0BmcKDS7EI"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unsplash.com/photos/wm4DuvIpLj8"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unsplash.com/photos/2fufVlgiYG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unsplash.com/photos/O33IVNPb0R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unsplash.com/photos/hgFY1mZY-Y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unsplash.com/photos/q7ZlbWbDnY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unsplash.com/photos/uogMShrLlh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unsplash.com/photos/D44kHt8Ex1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E6FE-B4B0-4CB0-AB56-94FE36C96F81}"/>
              </a:ext>
            </a:extLst>
          </p:cNvPr>
          <p:cNvSpPr>
            <a:spLocks noGrp="1"/>
          </p:cNvSpPr>
          <p:nvPr>
            <p:ph type="ctrTitle"/>
          </p:nvPr>
        </p:nvSpPr>
        <p:spPr>
          <a:xfrm>
            <a:off x="1524000" y="1931193"/>
            <a:ext cx="9144000" cy="2995613"/>
          </a:xfrm>
        </p:spPr>
        <p:txBody>
          <a:bodyPr>
            <a:normAutofit fontScale="90000"/>
          </a:bodyPr>
          <a:lstStyle/>
          <a:p>
            <a:r>
              <a:rPr lang="en-US" sz="2700" dirty="0">
                <a:latin typeface="Times New Roman" panose="02020603050405020304" pitchFamily="18" charset="0"/>
                <a:cs typeface="Times New Roman" panose="02020603050405020304" pitchFamily="18" charset="0"/>
              </a:rPr>
              <a:t>MCMI-IV</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Dylan Schouppe</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Grand Canyon University</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CNL-644-0500</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Professor Kesha Waterman</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March 22, 2023</a:t>
            </a:r>
            <a:br>
              <a:rPr lang="en-US" dirty="0"/>
            </a:br>
            <a:endParaRPr lang="en-US" dirty="0"/>
          </a:p>
        </p:txBody>
      </p:sp>
      <p:sp>
        <p:nvSpPr>
          <p:cNvPr id="4" name="Rectangle 3">
            <a:extLst>
              <a:ext uri="{FF2B5EF4-FFF2-40B4-BE49-F238E27FC236}">
                <a16:creationId xmlns:a16="http://schemas.microsoft.com/office/drawing/2014/main" id="{B27BFAB9-F774-4D94-B5B8-EB779AD6E126}"/>
              </a:ext>
            </a:extLst>
          </p:cNvPr>
          <p:cNvSpPr/>
          <p:nvPr/>
        </p:nvSpPr>
        <p:spPr>
          <a:xfrm>
            <a:off x="0" y="6202017"/>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4FCCCE1-6D3F-4441-A95C-F01BBF76401A}"/>
              </a:ext>
            </a:extLst>
          </p:cNvPr>
          <p:cNvSpPr txBox="1"/>
          <p:nvPr/>
        </p:nvSpPr>
        <p:spPr>
          <a:xfrm>
            <a:off x="838200" y="6352143"/>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8" name="Slide Number Placeholder 7">
            <a:extLst>
              <a:ext uri="{FF2B5EF4-FFF2-40B4-BE49-F238E27FC236}">
                <a16:creationId xmlns:a16="http://schemas.microsoft.com/office/drawing/2014/main" id="{9AA806A3-467F-48D0-888F-95DB29027BA2}"/>
              </a:ext>
            </a:extLst>
          </p:cNvPr>
          <p:cNvSpPr>
            <a:spLocks noGrp="1"/>
          </p:cNvSpPr>
          <p:nvPr>
            <p:ph type="sldNum" sz="quarter" idx="12"/>
          </p:nvPr>
        </p:nvSpPr>
        <p:spPr/>
        <p:txBody>
          <a:body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t>1</a:t>
            </a:fld>
            <a:endParaRPr 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10791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5026935" y="305203"/>
            <a:ext cx="5531734" cy="1325563"/>
          </a:xfrm>
        </p:spPr>
        <p:txBody>
          <a:bodyPr>
            <a:normAutofit/>
          </a:bodyPr>
          <a:lstStyle/>
          <a:p>
            <a:r>
              <a:rPr lang="en-US" dirty="0">
                <a:latin typeface="Times New Roman" panose="02020603050405020304" pitchFamily="18" charset="0"/>
                <a:cs typeface="Times New Roman" panose="02020603050405020304" pitchFamily="18" charset="0"/>
              </a:rPr>
              <a:t>Ethical Considerations</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5026935" y="1537103"/>
            <a:ext cx="5531734" cy="4351338"/>
          </a:xfrm>
        </p:spPr>
        <p:txBody>
          <a:bodyPr/>
          <a:lstStyle/>
          <a:p>
            <a:pPr>
              <a:lnSpc>
                <a:spcPct val="150000"/>
              </a:lnSpc>
            </a:pPr>
            <a:r>
              <a:rPr lang="en-US" dirty="0">
                <a:latin typeface="Times New Roman" panose="02020603050405020304" pitchFamily="18" charset="0"/>
                <a:cs typeface="Times New Roman" panose="02020603050405020304" pitchFamily="18" charset="0"/>
              </a:rPr>
              <a:t>Counselor competency</a:t>
            </a:r>
          </a:p>
          <a:p>
            <a:pPr>
              <a:lnSpc>
                <a:spcPct val="150000"/>
              </a:lnSpc>
            </a:pPr>
            <a:r>
              <a:rPr lang="en-US" dirty="0">
                <a:latin typeface="Times New Roman" panose="02020603050405020304" pitchFamily="18" charset="0"/>
                <a:cs typeface="Times New Roman" panose="02020603050405020304" pitchFamily="18" charset="0"/>
              </a:rPr>
              <a:t>Proper tools</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10</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10</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CDC6812-FAB1-D9CC-750A-03E563420EDC}"/>
              </a:ext>
            </a:extLst>
          </p:cNvPr>
          <p:cNvPicPr>
            <a:picLocks noChangeAspect="1"/>
          </p:cNvPicPr>
          <p:nvPr/>
        </p:nvPicPr>
        <p:blipFill>
          <a:blip r:embed="rId3">
            <a:extLst>
              <a:ext uri="{28A0092B-C50C-407E-A947-70E740481C1C}">
                <a14:useLocalDpi xmlns:a14="http://schemas.microsoft.com/office/drawing/2010/main" val="0"/>
              </a:ext>
            </a:extLst>
          </a:blip>
          <a:srcRect t="3" b="3"/>
          <a:stretch/>
        </p:blipFill>
        <p:spPr>
          <a:xfrm>
            <a:off x="-7584" y="-5820"/>
            <a:ext cx="4131274" cy="6205284"/>
          </a:xfrm>
          <a:prstGeom prst="rect">
            <a:avLst/>
          </a:prstGeom>
        </p:spPr>
      </p:pic>
      <p:sp>
        <p:nvSpPr>
          <p:cNvPr id="9" name="TextBox 8">
            <a:extLst>
              <a:ext uri="{FF2B5EF4-FFF2-40B4-BE49-F238E27FC236}">
                <a16:creationId xmlns:a16="http://schemas.microsoft.com/office/drawing/2014/main" id="{F07765C0-6B89-2758-9B6C-EA04A9612DB8}"/>
              </a:ext>
            </a:extLst>
          </p:cNvPr>
          <p:cNvSpPr txBox="1"/>
          <p:nvPr/>
        </p:nvSpPr>
        <p:spPr>
          <a:xfrm>
            <a:off x="-118417" y="-4077"/>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053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Ethical Considerations (cont.)</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838200" y="1597025"/>
            <a:ext cx="10515600" cy="4351338"/>
          </a:xfrm>
        </p:spPr>
        <p:txBody>
          <a:bodyPr/>
          <a:lstStyle/>
          <a:p>
            <a:pPr>
              <a:lnSpc>
                <a:spcPct val="150000"/>
              </a:lnSpc>
            </a:pPr>
            <a:r>
              <a:rPr lang="en-US" dirty="0">
                <a:latin typeface="Times New Roman" panose="02020603050405020304" pitchFamily="18" charset="0"/>
                <a:cs typeface="Times New Roman" panose="02020603050405020304" pitchFamily="18" charset="0"/>
              </a:rPr>
              <a:t>Consider limitations</a:t>
            </a:r>
          </a:p>
          <a:p>
            <a:pPr>
              <a:lnSpc>
                <a:spcPct val="150000"/>
              </a:lnSpc>
            </a:pPr>
            <a:r>
              <a:rPr lang="en-US" dirty="0">
                <a:latin typeface="Times New Roman" panose="02020603050405020304" pitchFamily="18" charset="0"/>
                <a:cs typeface="Times New Roman" panose="02020603050405020304" pitchFamily="18" charset="0"/>
              </a:rPr>
              <a:t>Consider bias</a:t>
            </a:r>
          </a:p>
          <a:p>
            <a:pPr lvl="1">
              <a:lnSpc>
                <a:spcPct val="150000"/>
              </a:lnSpc>
            </a:pPr>
            <a:endParaRPr lang="en-US" dirty="0">
              <a:latin typeface="Times New Roman" panose="02020603050405020304" pitchFamily="18" charset="0"/>
              <a:cs typeface="Times New Roman" panose="02020603050405020304" pitchFamily="18" charset="0"/>
            </a:endParaRPr>
          </a:p>
          <a:p>
            <a:pPr lvl="1">
              <a:lnSpc>
                <a:spcPct val="150000"/>
              </a:lnSpc>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11</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11</a:t>
            </a:fld>
            <a:endParaRPr 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390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5225718" y="305203"/>
            <a:ext cx="5531734" cy="1325563"/>
          </a:xfrm>
        </p:spPr>
        <p:txBody>
          <a:bodyPr>
            <a:normAutofit/>
          </a:bodyPr>
          <a:lstStyle/>
          <a:p>
            <a:r>
              <a:rPr lang="en-US" dirty="0">
                <a:latin typeface="Times New Roman" panose="02020603050405020304" pitchFamily="18" charset="0"/>
                <a:cs typeface="Times New Roman" panose="02020603050405020304" pitchFamily="18" charset="0"/>
              </a:rPr>
              <a:t>Legal Considerations</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5225718" y="1537103"/>
            <a:ext cx="5531734" cy="4351338"/>
          </a:xfrm>
        </p:spPr>
        <p:txBody>
          <a:bodyPr/>
          <a:lstStyle/>
          <a:p>
            <a:pPr>
              <a:lnSpc>
                <a:spcPct val="150000"/>
              </a:lnSpc>
            </a:pPr>
            <a:r>
              <a:rPr lang="en-US" dirty="0">
                <a:latin typeface="Times New Roman" panose="02020603050405020304" pitchFamily="18" charset="0"/>
                <a:cs typeface="Times New Roman" panose="02020603050405020304" pitchFamily="18" charset="0"/>
              </a:rPr>
              <a:t>Ethical implications and limitations</a:t>
            </a:r>
          </a:p>
          <a:p>
            <a:pPr>
              <a:lnSpc>
                <a:spcPct val="150000"/>
              </a:lnSpc>
            </a:pPr>
            <a:r>
              <a:rPr lang="en-US" dirty="0">
                <a:latin typeface="Times New Roman" panose="02020603050405020304" pitchFamily="18" charset="0"/>
                <a:cs typeface="Times New Roman" panose="02020603050405020304" pitchFamily="18" charset="0"/>
              </a:rPr>
              <a:t>Consider context</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12</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12</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CDC6812-FAB1-D9CC-750A-03E563420EDC}"/>
              </a:ext>
            </a:extLst>
          </p:cNvPr>
          <p:cNvPicPr>
            <a:picLocks noChangeAspect="1"/>
          </p:cNvPicPr>
          <p:nvPr/>
        </p:nvPicPr>
        <p:blipFill>
          <a:blip r:embed="rId3">
            <a:extLst>
              <a:ext uri="{28A0092B-C50C-407E-A947-70E740481C1C}">
                <a14:useLocalDpi xmlns:a14="http://schemas.microsoft.com/office/drawing/2010/main" val="0"/>
              </a:ext>
            </a:extLst>
          </a:blip>
          <a:srcRect t="54" b="54"/>
          <a:stretch/>
        </p:blipFill>
        <p:spPr>
          <a:xfrm>
            <a:off x="-7584" y="-5820"/>
            <a:ext cx="4131274" cy="6205284"/>
          </a:xfrm>
          <a:prstGeom prst="rect">
            <a:avLst/>
          </a:prstGeom>
        </p:spPr>
      </p:pic>
      <p:sp>
        <p:nvSpPr>
          <p:cNvPr id="9" name="TextBox 8">
            <a:extLst>
              <a:ext uri="{FF2B5EF4-FFF2-40B4-BE49-F238E27FC236}">
                <a16:creationId xmlns:a16="http://schemas.microsoft.com/office/drawing/2014/main" id="{F07765C0-6B89-2758-9B6C-EA04A9612DB8}"/>
              </a:ext>
            </a:extLst>
          </p:cNvPr>
          <p:cNvSpPr txBox="1"/>
          <p:nvPr/>
        </p:nvSpPr>
        <p:spPr>
          <a:xfrm>
            <a:off x="-118417" y="-4077"/>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012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4565759" y="365125"/>
            <a:ext cx="7305538" cy="1325563"/>
          </a:xfrm>
        </p:spPr>
        <p:txBody>
          <a:bodyPr>
            <a:normAutofit/>
          </a:bodyPr>
          <a:lstStyle/>
          <a:p>
            <a:r>
              <a:rPr lang="en-US" dirty="0">
                <a:latin typeface="Times New Roman" panose="02020603050405020304" pitchFamily="18" charset="0"/>
                <a:cs typeface="Times New Roman" panose="02020603050405020304" pitchFamily="18" charset="0"/>
              </a:rPr>
              <a:t>Legal Considerations (cont.)</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4565759" y="1597025"/>
            <a:ext cx="7305538" cy="4351338"/>
          </a:xfrm>
        </p:spPr>
        <p:txBody>
          <a:bodyPr/>
          <a:lstStyle/>
          <a:p>
            <a:pPr>
              <a:lnSpc>
                <a:spcPct val="150000"/>
              </a:lnSpc>
            </a:pPr>
            <a:r>
              <a:rPr lang="en-US" dirty="0">
                <a:latin typeface="Times New Roman" panose="02020603050405020304" pitchFamily="18" charset="0"/>
                <a:cs typeface="Times New Roman" panose="02020603050405020304" pitchFamily="18" charset="0"/>
              </a:rPr>
              <a:t>State regulation</a:t>
            </a:r>
          </a:p>
          <a:p>
            <a:pPr>
              <a:lnSpc>
                <a:spcPct val="150000"/>
              </a:lnSpc>
            </a:pPr>
            <a:r>
              <a:rPr lang="en-US" dirty="0">
                <a:latin typeface="Times New Roman" panose="02020603050405020304" pitchFamily="18" charset="0"/>
                <a:cs typeface="Times New Roman" panose="02020603050405020304" pitchFamily="18" charset="0"/>
              </a:rPr>
              <a:t>Application in legal settings</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13</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13</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CDC6812-FAB1-D9CC-750A-03E563420EDC}"/>
              </a:ext>
            </a:extLst>
          </p:cNvPr>
          <p:cNvPicPr>
            <a:picLocks noChangeAspect="1"/>
          </p:cNvPicPr>
          <p:nvPr/>
        </p:nvPicPr>
        <p:blipFill>
          <a:blip r:embed="rId3">
            <a:extLst>
              <a:ext uri="{28A0092B-C50C-407E-A947-70E740481C1C}">
                <a14:useLocalDpi xmlns:a14="http://schemas.microsoft.com/office/drawing/2010/main" val="0"/>
              </a:ext>
            </a:extLst>
          </a:blip>
          <a:srcRect l="8369" r="8369"/>
          <a:stretch/>
        </p:blipFill>
        <p:spPr>
          <a:xfrm>
            <a:off x="-7584" y="-5820"/>
            <a:ext cx="4131274" cy="6205284"/>
          </a:xfrm>
          <a:prstGeom prst="rect">
            <a:avLst/>
          </a:prstGeom>
        </p:spPr>
      </p:pic>
      <p:sp>
        <p:nvSpPr>
          <p:cNvPr id="9" name="TextBox 8">
            <a:extLst>
              <a:ext uri="{FF2B5EF4-FFF2-40B4-BE49-F238E27FC236}">
                <a16:creationId xmlns:a16="http://schemas.microsoft.com/office/drawing/2014/main" id="{F07765C0-6B89-2758-9B6C-EA04A9612DB8}"/>
              </a:ext>
            </a:extLst>
          </p:cNvPr>
          <p:cNvSpPr txBox="1"/>
          <p:nvPr/>
        </p:nvSpPr>
        <p:spPr>
          <a:xfrm>
            <a:off x="-118417" y="-4077"/>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77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838200" y="365125"/>
            <a:ext cx="6437243" cy="1325563"/>
          </a:xfrm>
        </p:spPr>
        <p:txBody>
          <a:bodyPr/>
          <a:lstStyle/>
          <a:p>
            <a:r>
              <a:rPr lang="en-US" dirty="0">
                <a:latin typeface="Times New Roman" panose="02020603050405020304" pitchFamily="18" charset="0"/>
                <a:cs typeface="Times New Roman" panose="02020603050405020304" pitchFamily="18" charset="0"/>
              </a:rPr>
              <a:t>Treatment Strategies</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838199" y="1674127"/>
            <a:ext cx="6586959" cy="4237315"/>
          </a:xfrm>
        </p:spPr>
        <p:txBody>
          <a:bodyPr/>
          <a:lstStyle/>
          <a:p>
            <a:r>
              <a:rPr lang="en-US" dirty="0">
                <a:latin typeface="Times New Roman" panose="02020603050405020304" pitchFamily="18" charset="0"/>
                <a:cs typeface="Times New Roman" panose="02020603050405020304" pitchFamily="18" charset="0"/>
              </a:rPr>
              <a:t>Specific treatments</a:t>
            </a:r>
          </a:p>
          <a:p>
            <a:pPr>
              <a:lnSpc>
                <a:spcPct val="150000"/>
              </a:lnSpc>
            </a:pPr>
            <a:r>
              <a:rPr lang="en-US" dirty="0">
                <a:latin typeface="Times New Roman" panose="02020603050405020304" pitchFamily="18" charset="0"/>
                <a:cs typeface="Times New Roman" panose="02020603050405020304" pitchFamily="18" charset="0"/>
              </a:rPr>
              <a:t>Anxiety</a:t>
            </a:r>
          </a:p>
          <a:p>
            <a:pPr lvl="1">
              <a:lnSpc>
                <a:spcPct val="150000"/>
              </a:lnSpc>
            </a:pPr>
            <a:r>
              <a:rPr lang="en-US" dirty="0">
                <a:latin typeface="Times New Roman" panose="02020603050405020304" pitchFamily="18" charset="0"/>
                <a:cs typeface="Times New Roman" panose="02020603050405020304" pitchFamily="18" charset="0"/>
              </a:rPr>
              <a:t>Ruminations</a:t>
            </a:r>
          </a:p>
          <a:p>
            <a:pPr lvl="1">
              <a:lnSpc>
                <a:spcPct val="150000"/>
              </a:lnSpc>
            </a:pPr>
            <a:r>
              <a:rPr lang="en-US" dirty="0">
                <a:latin typeface="Times New Roman" panose="02020603050405020304" pitchFamily="18" charset="0"/>
                <a:cs typeface="Times New Roman" panose="02020603050405020304" pitchFamily="18" charset="0"/>
              </a:rPr>
              <a:t>Self-defeating thoughts</a:t>
            </a: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14</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14</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3696E9-F097-684E-7B5D-A8045FB76B8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3" b="13"/>
          <a:stretch/>
        </p:blipFill>
        <p:spPr>
          <a:xfrm>
            <a:off x="8060726" y="-5820"/>
            <a:ext cx="4131274" cy="6205284"/>
          </a:xfrm>
          <a:prstGeom prst="rect">
            <a:avLst/>
          </a:prstGeom>
        </p:spPr>
      </p:pic>
      <p:sp>
        <p:nvSpPr>
          <p:cNvPr id="9" name="TextBox 8">
            <a:extLst>
              <a:ext uri="{FF2B5EF4-FFF2-40B4-BE49-F238E27FC236}">
                <a16:creationId xmlns:a16="http://schemas.microsoft.com/office/drawing/2014/main" id="{791354DD-C98A-74D8-0B42-F296E9087720}"/>
              </a:ext>
            </a:extLst>
          </p:cNvPr>
          <p:cNvSpPr txBox="1"/>
          <p:nvPr/>
        </p:nvSpPr>
        <p:spPr>
          <a:xfrm>
            <a:off x="7949893" y="-4077"/>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676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Treatment Strategies (cont.)</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838200" y="1674127"/>
            <a:ext cx="10515600" cy="4237315"/>
          </a:xfrm>
        </p:spPr>
        <p:txBody>
          <a:bodyPr>
            <a:normAutofit/>
          </a:bodyPr>
          <a:lstStyle/>
          <a:p>
            <a:pPr>
              <a:lnSpc>
                <a:spcPct val="150000"/>
              </a:lnSpc>
            </a:pPr>
            <a:r>
              <a:rPr lang="en-US" dirty="0">
                <a:latin typeface="Times New Roman" panose="02020603050405020304" pitchFamily="18" charset="0"/>
                <a:cs typeface="Times New Roman" panose="02020603050405020304" pitchFamily="18" charset="0"/>
              </a:rPr>
              <a:t>Narcissistic Personality Disorder</a:t>
            </a:r>
          </a:p>
          <a:p>
            <a:pPr lvl="1">
              <a:lnSpc>
                <a:spcPct val="150000"/>
              </a:lnSpc>
            </a:pPr>
            <a:r>
              <a:rPr lang="en-US" dirty="0">
                <a:latin typeface="Times New Roman" panose="02020603050405020304" pitchFamily="18" charset="0"/>
                <a:cs typeface="Times New Roman" panose="02020603050405020304" pitchFamily="18" charset="0"/>
              </a:rPr>
              <a:t>Belief in one’s superiority</a:t>
            </a:r>
          </a:p>
          <a:p>
            <a:pPr lvl="1">
              <a:lnSpc>
                <a:spcPct val="150000"/>
              </a:lnSpc>
            </a:pPr>
            <a:r>
              <a:rPr lang="en-US" dirty="0">
                <a:latin typeface="Times New Roman" panose="02020603050405020304" pitchFamily="18" charset="0"/>
                <a:cs typeface="Times New Roman" panose="02020603050405020304" pitchFamily="18" charset="0"/>
              </a:rPr>
              <a:t>Grandiosity and manipulation</a:t>
            </a:r>
          </a:p>
          <a:p>
            <a:pPr>
              <a:lnSpc>
                <a:spcPct val="150000"/>
              </a:lnSpc>
            </a:pPr>
            <a:r>
              <a:rPr lang="en-US" dirty="0">
                <a:latin typeface="Times New Roman" panose="02020603050405020304" pitchFamily="18" charset="0"/>
                <a:cs typeface="Times New Roman" panose="02020603050405020304" pitchFamily="18" charset="0"/>
              </a:rPr>
              <a:t>Hoarding disorder</a:t>
            </a:r>
          </a:p>
          <a:p>
            <a:pPr lvl="1">
              <a:lnSpc>
                <a:spcPct val="150000"/>
              </a:lnSpc>
            </a:pPr>
            <a:r>
              <a:rPr lang="en-US" dirty="0">
                <a:latin typeface="Times New Roman" panose="02020603050405020304" pitchFamily="18" charset="0"/>
                <a:cs typeface="Times New Roman" panose="02020603050405020304" pitchFamily="18" charset="0"/>
              </a:rPr>
              <a:t>Specific case</a:t>
            </a:r>
          </a:p>
          <a:p>
            <a:pPr lvl="1">
              <a:lnSpc>
                <a:spcPct val="150000"/>
              </a:lnSpc>
            </a:pPr>
            <a:r>
              <a:rPr lang="en-US" dirty="0">
                <a:latin typeface="Times New Roman" panose="02020603050405020304" pitchFamily="18" charset="0"/>
                <a:cs typeface="Times New Roman" panose="02020603050405020304" pitchFamily="18" charset="0"/>
              </a:rPr>
              <a:t>Avoidant, dependent, depressive, schizoid</a:t>
            </a: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15</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15</a:t>
            </a:fld>
            <a:endParaRPr 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050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1089949" y="172210"/>
            <a:ext cx="5614686" cy="1325563"/>
          </a:xfrm>
        </p:spPr>
        <p:txBody>
          <a:bodyPr/>
          <a:lstStyle/>
          <a:p>
            <a:pPr algn="ctr"/>
            <a:r>
              <a:rPr lang="en-US"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1295400" y="1628328"/>
            <a:ext cx="5203785" cy="3831328"/>
          </a:xfrm>
        </p:spPr>
        <p:txBody>
          <a:bodyPr>
            <a:normAutofit/>
          </a:bodyPr>
          <a:lstStyle/>
          <a:p>
            <a:pPr marL="0" indent="0" algn="ctr">
              <a:buNone/>
            </a:pPr>
            <a:r>
              <a:rPr lang="en-US" b="0" i="0" dirty="0">
                <a:solidFill>
                  <a:srgbClr val="333333"/>
                </a:solidFill>
                <a:effectLst/>
                <a:latin typeface="Times New Roman" panose="02020603050405020304" pitchFamily="18" charset="0"/>
                <a:cs typeface="Times New Roman" panose="02020603050405020304" pitchFamily="18" charset="0"/>
              </a:rPr>
              <a:t>“We know now that each patient is composed of many sub-parts. The task is to segment out those aspects of a patient's personality style that are troublesome, that create difficulty for them repeatedly</a:t>
            </a:r>
            <a:r>
              <a:rPr lang="en-US" dirty="0">
                <a:latin typeface="Times New Roman" panose="02020603050405020304" pitchFamily="18" charset="0"/>
                <a:cs typeface="Times New Roman" panose="02020603050405020304" pitchFamily="18" charset="0"/>
              </a:rPr>
              <a:t>.”</a:t>
            </a: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-Dr. Theodore </a:t>
            </a:r>
            <a:r>
              <a:rPr lang="en-US" dirty="0" err="1">
                <a:latin typeface="Times New Roman" panose="02020603050405020304" pitchFamily="18" charset="0"/>
                <a:cs typeface="Times New Roman" panose="02020603050405020304" pitchFamily="18" charset="0"/>
              </a:rPr>
              <a:t>Millon</a:t>
            </a: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16</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16</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8A953F0-00D0-4015-F466-AE623F00FB0C}"/>
              </a:ext>
            </a:extLst>
          </p:cNvPr>
          <p:cNvPicPr>
            <a:picLocks noChangeAspect="1"/>
          </p:cNvPicPr>
          <p:nvPr/>
        </p:nvPicPr>
        <p:blipFill>
          <a:blip r:embed="rId3">
            <a:extLst>
              <a:ext uri="{28A0092B-C50C-407E-A947-70E740481C1C}">
                <a14:useLocalDpi xmlns:a14="http://schemas.microsoft.com/office/drawing/2010/main" val="0"/>
              </a:ext>
            </a:extLst>
          </a:blip>
          <a:srcRect l="27772" r="27772"/>
          <a:stretch/>
        </p:blipFill>
        <p:spPr>
          <a:xfrm>
            <a:off x="8066513" y="-8373"/>
            <a:ext cx="4131274" cy="6205284"/>
          </a:xfrm>
          <a:prstGeom prst="rect">
            <a:avLst/>
          </a:prstGeom>
        </p:spPr>
      </p:pic>
      <p:sp>
        <p:nvSpPr>
          <p:cNvPr id="10" name="TextBox 9">
            <a:extLst>
              <a:ext uri="{FF2B5EF4-FFF2-40B4-BE49-F238E27FC236}">
                <a16:creationId xmlns:a16="http://schemas.microsoft.com/office/drawing/2014/main" id="{24BFCFAA-CE87-9D0C-9194-2CF450362EB0}"/>
              </a:ext>
            </a:extLst>
          </p:cNvPr>
          <p:cNvSpPr txBox="1"/>
          <p:nvPr/>
        </p:nvSpPr>
        <p:spPr>
          <a:xfrm>
            <a:off x="7995436" y="-6630"/>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102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111406" y="136525"/>
            <a:ext cx="11969187" cy="5800548"/>
          </a:xfrm>
        </p:spPr>
        <p:txBody>
          <a:bodyPr>
            <a:noAutofit/>
          </a:bodyPr>
          <a:lstStyle/>
          <a:p>
            <a:pPr marL="461963" marR="0" indent="-461963" algn="ctr">
              <a:lnSpc>
                <a:spcPct val="200000"/>
              </a:lnSpc>
              <a:spcBef>
                <a:spcPts val="0"/>
              </a:spcBef>
              <a:spcAft>
                <a:spcPts val="0"/>
              </a:spcAft>
              <a:buNone/>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References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American Counseling Association. (2014).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2014</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ACA code of ethics</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https://www.counseling.org/docs/default-source/default-document-library/2014-code-of-ethics-finaladdress.pdf</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Dozier, M. E., Davidson, E. J., Pittman, J. O. E., &amp; Ayers, C. R. (2020). Personality traits in adults with hoarding disorder.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Journal of affective disorders</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276</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191–196. https://doi.org/10.1016/j.jad.2020.07.033</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Grossman, S. (2019). The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Millon</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Clinical Multiaxial Inventory-IV (MCMI-IV). In M.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Sellbom</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&amp; J. Suhr (Eds.),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The Cambridge Handbook of Clinical Assessment and Diagnosis</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(Cambridge Handbooks in Psychology, pp. 249-262). Cambridge University Press. doi:10.1017/9781108235433.018</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Groth-Marnet</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G., &amp; Wright, A. J. (2016).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Handbook of psychological assessment</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(6th ed.). Wiley &amp; Sons.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Jolosky</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T. (2019).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Master of the mind: The voice of Theodore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Millon</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Tasora</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Books.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Marčinko</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Jakšić</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N., Šimunović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Filipčić</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I., &amp;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Mustač</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F. (2021). Contemporary psychological perspectives of personality disorders.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Current opinion in psychiatry</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34</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(5), 497–502. https://doi.org/10.1097/YCO.0000000000000732</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Mental Health Procedures Act 50 P. S. § §  5100 (1996). https://pacodeandbulletin.gov/Display/pacode?file=/secure/pacode/data/055/chapter5100/chap5100toc.html</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Millon</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T. (1992).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Millon</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Clinical Multiaxial Inventory: I and II.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Journal of Counseling &amp; Development, 70</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(3), 421–426. https://doi.org/10.1002/j.1556-6676.1992.tb01627.x</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Pearson Assessment US. (2019, November 1).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MCMI-IV by Dr. Theodore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Millon</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[Video]. YouTube. https://www.youtube.com/watch?v=3BYnwXM_2CQ</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Sellbom</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M.,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Flens</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J., Gould, J., Ramnath, R.,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Tringone</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R., &amp; Grossman, S. (2022). The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Millon</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Clinical Multiaxial Inventory-IV (MCMI-IV) and </a:t>
            </a: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Millon</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Adolescent Clinical Inventory-II (MACI-II) in Legal Settings.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Journal of personality assessment</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104</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(2), 203–220. https://doi.org/10.1080/00223891.2021.2013248</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err="1">
                <a:effectLst/>
                <a:latin typeface="Times New Roman" panose="02020603050405020304" pitchFamily="18" charset="0"/>
                <a:ea typeface="Calibri" panose="020F0502020204030204" pitchFamily="34" charset="0"/>
                <a:cs typeface="Times New Roman" panose="02020603050405020304" pitchFamily="18" charset="0"/>
              </a:rPr>
              <a:t>Winarick</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D. (2019).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Solitary psychopathology: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Millon's</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trait model</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Psychology Today. Retrieved March 22, 2023, from https://www.psychologytoday.com/us/blog/personality-quotient/201911/solitary-psychopathology-millon-s-trait-model </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1963" marR="0" indent="-461963">
              <a:lnSpc>
                <a:spcPct val="200000"/>
              </a:lnSpc>
              <a:spcBef>
                <a:spcPts val="0"/>
              </a:spcBef>
              <a:spcAft>
                <a:spcPts val="0"/>
              </a:spcAft>
              <a:buNone/>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800"/>
              </a:spcAft>
              <a:buNone/>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17</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17</a:t>
            </a:fld>
            <a:endParaRPr 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675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838199" y="1825625"/>
            <a:ext cx="10826363" cy="4351338"/>
          </a:xfrm>
        </p:spPr>
        <p:txBody>
          <a:bodyPr/>
          <a:lstStyle/>
          <a:p>
            <a:r>
              <a:rPr lang="en-US" dirty="0">
                <a:latin typeface="Times New Roman" panose="02020603050405020304" pitchFamily="18" charset="0"/>
                <a:cs typeface="Times New Roman" panose="02020603050405020304" pitchFamily="18" charset="0"/>
              </a:rPr>
              <a:t>Explore the </a:t>
            </a:r>
            <a:r>
              <a:rPr lang="en-US" dirty="0" err="1">
                <a:latin typeface="Times New Roman" panose="02020603050405020304" pitchFamily="18" charset="0"/>
                <a:cs typeface="Times New Roman" panose="02020603050405020304" pitchFamily="18" charset="0"/>
              </a:rPr>
              <a:t>Millon</a:t>
            </a:r>
            <a:r>
              <a:rPr lang="en-US" dirty="0">
                <a:latin typeface="Times New Roman" panose="02020603050405020304" pitchFamily="18" charset="0"/>
                <a:cs typeface="Times New Roman" panose="02020603050405020304" pitchFamily="18" charset="0"/>
              </a:rPr>
              <a:t> Clinical Multiaxial Inventory-IV (MCMI-IV)</a:t>
            </a:r>
          </a:p>
          <a:p>
            <a:r>
              <a:rPr lang="en-US" dirty="0">
                <a:latin typeface="Times New Roman" panose="02020603050405020304" pitchFamily="18" charset="0"/>
                <a:cs typeface="Times New Roman" panose="02020603050405020304" pitchFamily="18" charset="0"/>
              </a:rPr>
              <a:t>Assess relevant legal and ethical considerations</a:t>
            </a:r>
          </a:p>
          <a:p>
            <a:r>
              <a:rPr lang="en-US" dirty="0">
                <a:latin typeface="Times New Roman" panose="02020603050405020304" pitchFamily="18" charset="0"/>
                <a:cs typeface="Times New Roman" panose="02020603050405020304" pitchFamily="18" charset="0"/>
              </a:rPr>
              <a:t>Explore the applicability of the MCMI-IV</a:t>
            </a:r>
          </a:p>
          <a:p>
            <a:r>
              <a:rPr lang="en-US" dirty="0">
                <a:latin typeface="Times New Roman" panose="02020603050405020304" pitchFamily="18" charset="0"/>
                <a:cs typeface="Times New Roman" panose="02020603050405020304" pitchFamily="18" charset="0"/>
              </a:rPr>
              <a:t>Describe relevant treatment strategies</a:t>
            </a: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2</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2</a:t>
            </a:fld>
            <a:endParaRPr 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27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273656" y="365125"/>
            <a:ext cx="4163172" cy="1325563"/>
          </a:xfrm>
        </p:spPr>
        <p:txBody>
          <a:bodyPr>
            <a:noAutofit/>
          </a:bodyPr>
          <a:lstStyle/>
          <a:p>
            <a:r>
              <a:rPr lang="en-US" sz="3600" dirty="0" err="1">
                <a:latin typeface="Times New Roman" panose="02020603050405020304" pitchFamily="18" charset="0"/>
                <a:cs typeface="Times New Roman" panose="02020603050405020304" pitchFamily="18" charset="0"/>
              </a:rPr>
              <a:t>Millon</a:t>
            </a:r>
            <a:r>
              <a:rPr lang="en-US" sz="3600" dirty="0">
                <a:latin typeface="Times New Roman" panose="02020603050405020304" pitchFamily="18" charset="0"/>
                <a:cs typeface="Times New Roman" panose="02020603050405020304" pitchFamily="18" charset="0"/>
              </a:rPr>
              <a:t> Clinical Multiaxial Inventory-IV</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273657" y="1916264"/>
            <a:ext cx="4067755" cy="4239385"/>
          </a:xfrm>
        </p:spPr>
        <p:txBody>
          <a:bodyPr>
            <a:normAutofit/>
          </a:bodyPr>
          <a:lstStyle/>
          <a:p>
            <a:pPr>
              <a:lnSpc>
                <a:spcPct val="100000"/>
              </a:lnSpc>
              <a:spcBef>
                <a:spcPts val="0"/>
              </a:spcBef>
              <a:spcAft>
                <a:spcPts val="1200"/>
              </a:spcAft>
            </a:pPr>
            <a:r>
              <a:rPr lang="en-US" dirty="0">
                <a:latin typeface="Times New Roman" panose="02020603050405020304" pitchFamily="18" charset="0"/>
                <a:cs typeface="Times New Roman" panose="02020603050405020304" pitchFamily="18" charset="0"/>
              </a:rPr>
              <a:t>MCMI-IV</a:t>
            </a:r>
          </a:p>
          <a:p>
            <a:pPr>
              <a:lnSpc>
                <a:spcPct val="100000"/>
              </a:lnSpc>
              <a:spcBef>
                <a:spcPts val="0"/>
              </a:spcBef>
              <a:spcAft>
                <a:spcPts val="1200"/>
              </a:spcAft>
            </a:pPr>
            <a:r>
              <a:rPr lang="en-US" dirty="0">
                <a:latin typeface="Times New Roman" panose="02020603050405020304" pitchFamily="18" charset="0"/>
                <a:cs typeface="Times New Roman" panose="02020603050405020304" pitchFamily="18" charset="0"/>
              </a:rPr>
              <a:t>Developed by namesake Dr. Theodore </a:t>
            </a:r>
            <a:r>
              <a:rPr lang="en-US" dirty="0" err="1">
                <a:latin typeface="Times New Roman" panose="02020603050405020304" pitchFamily="18" charset="0"/>
                <a:cs typeface="Times New Roman" panose="02020603050405020304" pitchFamily="18" charset="0"/>
              </a:rPr>
              <a:t>Millon</a:t>
            </a:r>
            <a:endParaRPr lang="en-US" dirty="0">
              <a:latin typeface="Times New Roman" panose="02020603050405020304" pitchFamily="18" charset="0"/>
              <a:cs typeface="Times New Roman" panose="02020603050405020304" pitchFamily="18" charset="0"/>
            </a:endParaRPr>
          </a:p>
          <a:p>
            <a:pPr>
              <a:lnSpc>
                <a:spcPct val="100000"/>
              </a:lnSpc>
              <a:spcBef>
                <a:spcPts val="0"/>
              </a:spcBef>
              <a:spcAft>
                <a:spcPts val="1200"/>
              </a:spcAft>
            </a:pPr>
            <a:r>
              <a:rPr lang="en-US" dirty="0">
                <a:latin typeface="Times New Roman" panose="02020603050405020304" pitchFamily="18" charset="0"/>
                <a:cs typeface="Times New Roman" panose="02020603050405020304" pitchFamily="18" charset="0"/>
              </a:rPr>
              <a:t>Assesses:</a:t>
            </a:r>
          </a:p>
          <a:p>
            <a:pPr lvl="1">
              <a:lnSpc>
                <a:spcPct val="100000"/>
              </a:lnSpc>
              <a:spcBef>
                <a:spcPts val="0"/>
              </a:spcBef>
              <a:spcAft>
                <a:spcPts val="1200"/>
              </a:spcAft>
            </a:pPr>
            <a:r>
              <a:rPr lang="en-US" dirty="0">
                <a:latin typeface="Times New Roman" panose="02020603050405020304" pitchFamily="18" charset="0"/>
                <a:cs typeface="Times New Roman" panose="02020603050405020304" pitchFamily="18" charset="0"/>
              </a:rPr>
              <a:t>Personality traits</a:t>
            </a:r>
          </a:p>
          <a:p>
            <a:pPr lvl="1">
              <a:lnSpc>
                <a:spcPct val="100000"/>
              </a:lnSpc>
              <a:spcBef>
                <a:spcPts val="0"/>
              </a:spcBef>
              <a:spcAft>
                <a:spcPts val="1200"/>
              </a:spcAft>
            </a:pPr>
            <a:r>
              <a:rPr lang="en-US" dirty="0">
                <a:latin typeface="Times New Roman" panose="02020603050405020304" pitchFamily="18" charset="0"/>
                <a:cs typeface="Times New Roman" panose="02020603050405020304" pitchFamily="18" charset="0"/>
              </a:rPr>
              <a:t>Disorders</a:t>
            </a: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3</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3</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9" name="Picture 8" descr="A sign on a wall&#10;&#10;Description automatically generated with medium confidence">
            <a:extLst>
              <a:ext uri="{FF2B5EF4-FFF2-40B4-BE49-F238E27FC236}">
                <a16:creationId xmlns:a16="http://schemas.microsoft.com/office/drawing/2014/main" id="{302391A3-7B8C-7CCA-5757-F6ED91B37411}"/>
              </a:ext>
            </a:extLst>
          </p:cNvPr>
          <p:cNvPicPr>
            <a:picLocks noChangeAspect="1"/>
          </p:cNvPicPr>
          <p:nvPr/>
        </p:nvPicPr>
        <p:blipFill rotWithShape="1">
          <a:blip r:embed="rId3">
            <a:extLst>
              <a:ext uri="{28A0092B-C50C-407E-A947-70E740481C1C}">
                <a14:useLocalDpi xmlns:a14="http://schemas.microsoft.com/office/drawing/2010/main" val="0"/>
              </a:ext>
            </a:extLst>
          </a:blip>
          <a:srcRect l="3068" r="15400"/>
          <a:stretch/>
        </p:blipFill>
        <p:spPr>
          <a:xfrm>
            <a:off x="4556091" y="-7951"/>
            <a:ext cx="7633252" cy="6199464"/>
          </a:xfrm>
          <a:prstGeom prst="rect">
            <a:avLst/>
          </a:prstGeom>
        </p:spPr>
      </p:pic>
      <p:sp>
        <p:nvSpPr>
          <p:cNvPr id="10" name="TextBox 9">
            <a:extLst>
              <a:ext uri="{FF2B5EF4-FFF2-40B4-BE49-F238E27FC236}">
                <a16:creationId xmlns:a16="http://schemas.microsoft.com/office/drawing/2014/main" id="{C67C9BC5-450F-3F0E-2197-D76E64F21A23}"/>
              </a:ext>
            </a:extLst>
          </p:cNvPr>
          <p:cNvSpPr txBox="1"/>
          <p:nvPr/>
        </p:nvSpPr>
        <p:spPr>
          <a:xfrm>
            <a:off x="10665350" y="5886086"/>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333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464489" y="395573"/>
            <a:ext cx="10515600" cy="1325563"/>
          </a:xfrm>
        </p:spPr>
        <p:txBody>
          <a:bodyPr/>
          <a:lstStyle/>
          <a:p>
            <a:pPr>
              <a:lnSpc>
                <a:spcPct val="150000"/>
              </a:lnSpc>
            </a:pPr>
            <a:r>
              <a:rPr lang="en-US" dirty="0">
                <a:latin typeface="Times New Roman" panose="02020603050405020304" pitchFamily="18" charset="0"/>
                <a:cs typeface="Times New Roman" panose="02020603050405020304" pitchFamily="18" charset="0"/>
              </a:rPr>
              <a:t>MCMI-IV</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464488" y="1856073"/>
            <a:ext cx="10826363" cy="4351338"/>
          </a:xfrm>
        </p:spPr>
        <p:txBody>
          <a:bodyPr/>
          <a:lstStyle/>
          <a:p>
            <a:pPr>
              <a:lnSpc>
                <a:spcPct val="150000"/>
              </a:lnSpc>
            </a:pPr>
            <a:r>
              <a:rPr lang="en-US" dirty="0">
                <a:latin typeface="Times New Roman" panose="02020603050405020304" pitchFamily="18" charset="0"/>
                <a:cs typeface="Times New Roman" panose="02020603050405020304" pitchFamily="18" charset="0"/>
              </a:rPr>
              <a:t>Comprehensive yet approachable</a:t>
            </a:r>
          </a:p>
          <a:p>
            <a:pPr>
              <a:lnSpc>
                <a:spcPct val="150000"/>
              </a:lnSpc>
            </a:pPr>
            <a:r>
              <a:rPr lang="en-US" dirty="0">
                <a:latin typeface="Times New Roman" panose="02020603050405020304" pitchFamily="18" charset="0"/>
                <a:cs typeface="Times New Roman" panose="02020603050405020304" pitchFamily="18" charset="0"/>
              </a:rPr>
              <a:t>True/false format</a:t>
            </a:r>
          </a:p>
          <a:p>
            <a:pPr>
              <a:lnSpc>
                <a:spcPct val="150000"/>
              </a:lnSpc>
            </a:pPr>
            <a:r>
              <a:rPr lang="en-US" dirty="0">
                <a:latin typeface="Times New Roman" panose="02020603050405020304" pitchFamily="18" charset="0"/>
                <a:cs typeface="Times New Roman" panose="02020603050405020304" pitchFamily="18" charset="0"/>
              </a:rPr>
              <a:t>195 items</a:t>
            </a: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4</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4</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9DB2418-39E1-86A4-5FCE-15B39618BAE9}"/>
              </a:ext>
            </a:extLst>
          </p:cNvPr>
          <p:cNvPicPr>
            <a:picLocks noChangeAspect="1"/>
          </p:cNvPicPr>
          <p:nvPr/>
        </p:nvPicPr>
        <p:blipFill>
          <a:blip r:embed="rId3">
            <a:extLst>
              <a:ext uri="{28A0092B-C50C-407E-A947-70E740481C1C}">
                <a14:useLocalDpi xmlns:a14="http://schemas.microsoft.com/office/drawing/2010/main" val="0"/>
              </a:ext>
            </a:extLst>
          </a:blip>
          <a:srcRect l="20238" r="20238"/>
          <a:stretch/>
        </p:blipFill>
        <p:spPr>
          <a:xfrm>
            <a:off x="6631390" y="-6630"/>
            <a:ext cx="5568563" cy="6196910"/>
          </a:xfrm>
          <a:prstGeom prst="rect">
            <a:avLst/>
          </a:prstGeom>
        </p:spPr>
      </p:pic>
      <p:sp>
        <p:nvSpPr>
          <p:cNvPr id="9" name="TextBox 8">
            <a:extLst>
              <a:ext uri="{FF2B5EF4-FFF2-40B4-BE49-F238E27FC236}">
                <a16:creationId xmlns:a16="http://schemas.microsoft.com/office/drawing/2014/main" id="{815E1059-037F-75ED-2A0E-6B9B5B9B5869}"/>
              </a:ext>
            </a:extLst>
          </p:cNvPr>
          <p:cNvSpPr txBox="1"/>
          <p:nvPr/>
        </p:nvSpPr>
        <p:spPr>
          <a:xfrm>
            <a:off x="6846073" y="-26587"/>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058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265704" y="321311"/>
            <a:ext cx="5628861" cy="958850"/>
          </a:xfrm>
        </p:spPr>
        <p:txBody>
          <a:bodyPr/>
          <a:lstStyle/>
          <a:p>
            <a:r>
              <a:rPr lang="en-US" dirty="0">
                <a:latin typeface="Times New Roman" panose="02020603050405020304" pitchFamily="18" charset="0"/>
                <a:cs typeface="Times New Roman" panose="02020603050405020304" pitchFamily="18" charset="0"/>
              </a:rPr>
              <a:t>Personality Dimensions</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265706" y="1430288"/>
            <a:ext cx="5212744" cy="4725362"/>
          </a:xfrm>
        </p:spPr>
        <p:txBody>
          <a:bodyPr>
            <a:normAutofit fontScale="92500" lnSpcReduction="10000"/>
          </a:bodyPr>
          <a:lstStyle/>
          <a:p>
            <a:pPr>
              <a:lnSpc>
                <a:spcPct val="150000"/>
              </a:lnSpc>
            </a:pPr>
            <a:r>
              <a:rPr lang="en-US" dirty="0">
                <a:latin typeface="Times New Roman" panose="02020603050405020304" pitchFamily="18" charset="0"/>
                <a:cs typeface="Times New Roman" panose="02020603050405020304" pitchFamily="18" charset="0"/>
              </a:rPr>
              <a:t>Specific dimensions of personalities</a:t>
            </a:r>
          </a:p>
          <a:p>
            <a:pPr lvl="1">
              <a:lnSpc>
                <a:spcPct val="150000"/>
              </a:lnSpc>
            </a:pPr>
            <a:r>
              <a:rPr lang="en-US" dirty="0">
                <a:latin typeface="Times New Roman" panose="02020603050405020304" pitchFamily="18" charset="0"/>
                <a:cs typeface="Times New Roman" panose="02020603050405020304" pitchFamily="18" charset="0"/>
              </a:rPr>
              <a:t>Validity and Modifying Indices</a:t>
            </a:r>
          </a:p>
          <a:p>
            <a:pPr lvl="1">
              <a:lnSpc>
                <a:spcPct val="150000"/>
              </a:lnSpc>
            </a:pPr>
            <a:r>
              <a:rPr lang="en-US" dirty="0">
                <a:latin typeface="Times New Roman" panose="02020603050405020304" pitchFamily="18" charset="0"/>
                <a:cs typeface="Times New Roman" panose="02020603050405020304" pitchFamily="18" charset="0"/>
              </a:rPr>
              <a:t>Clinical Personality Patterns</a:t>
            </a:r>
          </a:p>
          <a:p>
            <a:pPr lvl="1">
              <a:lnSpc>
                <a:spcPct val="150000"/>
              </a:lnSpc>
            </a:pPr>
            <a:r>
              <a:rPr lang="en-US" dirty="0">
                <a:latin typeface="Times New Roman" panose="02020603050405020304" pitchFamily="18" charset="0"/>
                <a:cs typeface="Times New Roman" panose="02020603050405020304" pitchFamily="18" charset="0"/>
              </a:rPr>
              <a:t>Severe Personality Pathology</a:t>
            </a:r>
          </a:p>
          <a:p>
            <a:pPr lvl="1">
              <a:lnSpc>
                <a:spcPct val="150000"/>
              </a:lnSpc>
            </a:pPr>
            <a:r>
              <a:rPr lang="en-US" dirty="0">
                <a:latin typeface="Times New Roman" panose="02020603050405020304" pitchFamily="18" charset="0"/>
                <a:cs typeface="Times New Roman" panose="02020603050405020304" pitchFamily="18" charset="0"/>
              </a:rPr>
              <a:t>Clinical Syndromes</a:t>
            </a:r>
          </a:p>
          <a:p>
            <a:pPr lvl="1">
              <a:lnSpc>
                <a:spcPct val="150000"/>
              </a:lnSpc>
            </a:pPr>
            <a:r>
              <a:rPr lang="en-US" dirty="0">
                <a:latin typeface="Times New Roman" panose="02020603050405020304" pitchFamily="18" charset="0"/>
                <a:cs typeface="Times New Roman" panose="02020603050405020304" pitchFamily="18" charset="0"/>
              </a:rPr>
              <a:t>Severe Syndromes</a:t>
            </a:r>
          </a:p>
          <a:p>
            <a:pPr>
              <a:lnSpc>
                <a:spcPct val="150000"/>
              </a:lnSpc>
            </a:pPr>
            <a:r>
              <a:rPr lang="en-US" dirty="0">
                <a:latin typeface="Times New Roman" panose="02020603050405020304" pitchFamily="18" charset="0"/>
                <a:cs typeface="Times New Roman" panose="02020603050405020304" pitchFamily="18" charset="0"/>
              </a:rPr>
              <a:t>Rooted in </a:t>
            </a:r>
            <a:r>
              <a:rPr lang="en-US" dirty="0" err="1">
                <a:latin typeface="Times New Roman" panose="02020603050405020304" pitchFamily="18" charset="0"/>
                <a:cs typeface="Times New Roman" panose="02020603050405020304" pitchFamily="18" charset="0"/>
              </a:rPr>
              <a:t>Millon’s</a:t>
            </a:r>
            <a:r>
              <a:rPr lang="en-US" dirty="0">
                <a:latin typeface="Times New Roman" panose="02020603050405020304" pitchFamily="18" charset="0"/>
                <a:cs typeface="Times New Roman" panose="02020603050405020304" pitchFamily="18" charset="0"/>
              </a:rPr>
              <a:t> theory of personality</a:t>
            </a: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5</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5</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A2FFC59-45E2-B951-0854-15F7255B8285}"/>
              </a:ext>
            </a:extLst>
          </p:cNvPr>
          <p:cNvPicPr>
            <a:picLocks noChangeAspect="1"/>
          </p:cNvPicPr>
          <p:nvPr/>
        </p:nvPicPr>
        <p:blipFill>
          <a:blip r:embed="rId3"/>
          <a:stretch>
            <a:fillRect/>
          </a:stretch>
        </p:blipFill>
        <p:spPr>
          <a:xfrm>
            <a:off x="7376159" y="136525"/>
            <a:ext cx="3726547" cy="544338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56A021F3-6FDE-1D60-B8FA-754AF1E15B51}"/>
              </a:ext>
            </a:extLst>
          </p:cNvPr>
          <p:cNvSpPr txBox="1"/>
          <p:nvPr/>
        </p:nvSpPr>
        <p:spPr>
          <a:xfrm>
            <a:off x="7767116" y="5785142"/>
            <a:ext cx="2944632" cy="261610"/>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Source: </a:t>
            </a:r>
            <a:r>
              <a:rPr lang="en-US" sz="1100" dirty="0" err="1">
                <a:latin typeface="Times New Roman" panose="02020603050405020304" pitchFamily="18" charset="0"/>
                <a:cs typeface="Times New Roman" panose="02020603050405020304" pitchFamily="18" charset="0"/>
              </a:rPr>
              <a:t>Groth-Marnet</a:t>
            </a:r>
            <a:r>
              <a:rPr lang="en-US" sz="1100" dirty="0">
                <a:latin typeface="Times New Roman" panose="02020603050405020304" pitchFamily="18" charset="0"/>
                <a:cs typeface="Times New Roman" panose="02020603050405020304" pitchFamily="18" charset="0"/>
              </a:rPr>
              <a:t> &amp; Wright, 2019, p. 418</a:t>
            </a:r>
          </a:p>
        </p:txBody>
      </p:sp>
    </p:spTree>
    <p:extLst>
      <p:ext uri="{BB962C8B-B14F-4D97-AF65-F5344CB8AC3E}">
        <p14:creationId xmlns:p14="http://schemas.microsoft.com/office/powerpoint/2010/main" val="3997169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464489" y="395573"/>
            <a:ext cx="10515600" cy="1325563"/>
          </a:xfrm>
        </p:spPr>
        <p:txBody>
          <a:bodyPr/>
          <a:lstStyle/>
          <a:p>
            <a:r>
              <a:rPr lang="en-US" dirty="0">
                <a:latin typeface="Times New Roman" panose="02020603050405020304" pitchFamily="18" charset="0"/>
                <a:cs typeface="Times New Roman" panose="02020603050405020304" pitchFamily="18" charset="0"/>
              </a:rPr>
              <a:t>Applicability</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464488" y="1856073"/>
            <a:ext cx="10826363" cy="4351338"/>
          </a:xfrm>
        </p:spPr>
        <p:txBody>
          <a:bodyPr/>
          <a:lstStyle/>
          <a:p>
            <a:pPr>
              <a:lnSpc>
                <a:spcPct val="150000"/>
              </a:lnSpc>
            </a:pPr>
            <a:r>
              <a:rPr lang="en-US" dirty="0">
                <a:latin typeface="Times New Roman" panose="02020603050405020304" pitchFamily="18" charset="0"/>
                <a:cs typeface="Times New Roman" panose="02020603050405020304" pitchFamily="18" charset="0"/>
              </a:rPr>
              <a:t>Disorders</a:t>
            </a:r>
          </a:p>
          <a:p>
            <a:pPr lvl="1">
              <a:lnSpc>
                <a:spcPct val="150000"/>
              </a:lnSpc>
            </a:pPr>
            <a:r>
              <a:rPr lang="en-US" dirty="0">
                <a:latin typeface="Times New Roman" panose="02020603050405020304" pitchFamily="18" charset="0"/>
                <a:cs typeface="Times New Roman" panose="02020603050405020304" pitchFamily="18" charset="0"/>
              </a:rPr>
              <a:t>DSM-V</a:t>
            </a:r>
          </a:p>
          <a:p>
            <a:pPr lvl="1">
              <a:lnSpc>
                <a:spcPct val="150000"/>
              </a:lnSpc>
            </a:pPr>
            <a:r>
              <a:rPr lang="en-US" dirty="0">
                <a:latin typeface="Times New Roman" panose="02020603050405020304" pitchFamily="18" charset="0"/>
                <a:cs typeface="Times New Roman" panose="02020603050405020304" pitchFamily="18" charset="0"/>
              </a:rPr>
              <a:t>ICD-10</a:t>
            </a:r>
          </a:p>
          <a:p>
            <a:pPr>
              <a:lnSpc>
                <a:spcPct val="150000"/>
              </a:lnSpc>
            </a:pPr>
            <a:r>
              <a:rPr lang="en-US" dirty="0">
                <a:latin typeface="Times New Roman" panose="02020603050405020304" pitchFamily="18" charset="0"/>
                <a:cs typeface="Times New Roman" panose="02020603050405020304" pitchFamily="18" charset="0"/>
              </a:rPr>
              <a:t>Findings integrate with action-items</a:t>
            </a: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6</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6</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9DB2418-39E1-86A4-5FCE-15B39618BAE9}"/>
              </a:ext>
            </a:extLst>
          </p:cNvPr>
          <p:cNvPicPr>
            <a:picLocks noChangeAspect="1"/>
          </p:cNvPicPr>
          <p:nvPr/>
        </p:nvPicPr>
        <p:blipFill rotWithShape="1">
          <a:blip r:embed="rId3">
            <a:extLst>
              <a:ext uri="{28A0092B-C50C-407E-A947-70E740481C1C}">
                <a14:useLocalDpi xmlns:a14="http://schemas.microsoft.com/office/drawing/2010/main" val="0"/>
              </a:ext>
            </a:extLst>
          </a:blip>
          <a:srcRect l="7992" t="-148" r="32964" b="148"/>
          <a:stretch/>
        </p:blipFill>
        <p:spPr>
          <a:xfrm>
            <a:off x="6631390" y="-6630"/>
            <a:ext cx="5568563" cy="6196910"/>
          </a:xfrm>
          <a:prstGeom prst="rect">
            <a:avLst/>
          </a:prstGeom>
        </p:spPr>
      </p:pic>
      <p:sp>
        <p:nvSpPr>
          <p:cNvPr id="9" name="TextBox 8">
            <a:extLst>
              <a:ext uri="{FF2B5EF4-FFF2-40B4-BE49-F238E27FC236}">
                <a16:creationId xmlns:a16="http://schemas.microsoft.com/office/drawing/2014/main" id="{815E1059-037F-75ED-2A0E-6B9B5B9B5869}"/>
              </a:ext>
            </a:extLst>
          </p:cNvPr>
          <p:cNvSpPr txBox="1"/>
          <p:nvPr/>
        </p:nvSpPr>
        <p:spPr>
          <a:xfrm>
            <a:off x="6846073" y="-26587"/>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417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a:xfrm>
            <a:off x="464489" y="395573"/>
            <a:ext cx="10515600" cy="1325563"/>
          </a:xfrm>
        </p:spPr>
        <p:txBody>
          <a:bodyPr/>
          <a:lstStyle/>
          <a:p>
            <a:r>
              <a:rPr lang="en-US" dirty="0">
                <a:latin typeface="Times New Roman" panose="02020603050405020304" pitchFamily="18" charset="0"/>
                <a:cs typeface="Times New Roman" panose="02020603050405020304" pitchFamily="18" charset="0"/>
              </a:rPr>
              <a:t>Applicability (cont.)</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464488" y="1856073"/>
            <a:ext cx="10826363" cy="4351338"/>
          </a:xfrm>
        </p:spPr>
        <p:txBody>
          <a:bodyPr/>
          <a:lstStyle/>
          <a:p>
            <a:pPr>
              <a:lnSpc>
                <a:spcPct val="150000"/>
              </a:lnSpc>
            </a:pPr>
            <a:r>
              <a:rPr lang="en-US" dirty="0">
                <a:latin typeface="Times New Roman" panose="02020603050405020304" pitchFamily="18" charset="0"/>
                <a:cs typeface="Times New Roman" panose="02020603050405020304" pitchFamily="18" charset="0"/>
              </a:rPr>
              <a:t>Diagnostic criteria matters</a:t>
            </a:r>
          </a:p>
          <a:p>
            <a:pPr>
              <a:lnSpc>
                <a:spcPct val="150000"/>
              </a:lnSpc>
            </a:pPr>
            <a:r>
              <a:rPr lang="en-US" dirty="0">
                <a:latin typeface="Times New Roman" panose="02020603050405020304" pitchFamily="18" charset="0"/>
                <a:cs typeface="Times New Roman" panose="02020603050405020304" pitchFamily="18" charset="0"/>
              </a:rPr>
              <a:t>Findings integrate with action-items</a:t>
            </a: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7</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7</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1D35A0B-08AB-B254-6393-9F8621373458}"/>
              </a:ext>
            </a:extLst>
          </p:cNvPr>
          <p:cNvPicPr>
            <a:picLocks noChangeAspect="1"/>
          </p:cNvPicPr>
          <p:nvPr/>
        </p:nvPicPr>
        <p:blipFill>
          <a:blip r:embed="rId3">
            <a:extLst>
              <a:ext uri="{28A0092B-C50C-407E-A947-70E740481C1C}">
                <a14:useLocalDpi xmlns:a14="http://schemas.microsoft.com/office/drawing/2010/main" val="0"/>
              </a:ext>
            </a:extLst>
          </a:blip>
          <a:srcRect l="27817" r="27817"/>
          <a:stretch/>
        </p:blipFill>
        <p:spPr>
          <a:xfrm>
            <a:off x="8068677" y="-5820"/>
            <a:ext cx="4131274" cy="6205284"/>
          </a:xfrm>
          <a:prstGeom prst="rect">
            <a:avLst/>
          </a:prstGeom>
        </p:spPr>
      </p:pic>
      <p:sp>
        <p:nvSpPr>
          <p:cNvPr id="11" name="TextBox 10">
            <a:extLst>
              <a:ext uri="{FF2B5EF4-FFF2-40B4-BE49-F238E27FC236}">
                <a16:creationId xmlns:a16="http://schemas.microsoft.com/office/drawing/2014/main" id="{A7FDE626-98C6-2DD2-99CA-AF5D06A79277}"/>
              </a:ext>
            </a:extLst>
          </p:cNvPr>
          <p:cNvSpPr txBox="1"/>
          <p:nvPr/>
        </p:nvSpPr>
        <p:spPr>
          <a:xfrm>
            <a:off x="8068677" y="28544"/>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013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Applicability (cont.)</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838200" y="1674127"/>
            <a:ext cx="4751567" cy="4237315"/>
          </a:xfrm>
        </p:spPr>
        <p:txBody>
          <a:bodyPr/>
          <a:lstStyle/>
          <a:p>
            <a:r>
              <a:rPr lang="en-US" dirty="0">
                <a:latin typeface="Times New Roman" panose="02020603050405020304" pitchFamily="18" charset="0"/>
                <a:cs typeface="Times New Roman" panose="02020603050405020304" pitchFamily="18" charset="0"/>
              </a:rPr>
              <a:t>Diagnosis versus tendency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Treatment is not tied to a specific diagnosis</a:t>
            </a: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8</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8</a:t>
            </a:fld>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8" name="Picture 7" descr="A picture containing building&#10;&#10;Description automatically generated">
            <a:extLst>
              <a:ext uri="{FF2B5EF4-FFF2-40B4-BE49-F238E27FC236}">
                <a16:creationId xmlns:a16="http://schemas.microsoft.com/office/drawing/2014/main" id="{935B8A9B-1C0F-E73E-3791-C9513DE398DE}"/>
              </a:ext>
            </a:extLst>
          </p:cNvPr>
          <p:cNvPicPr>
            <a:picLocks noChangeAspect="1"/>
          </p:cNvPicPr>
          <p:nvPr/>
        </p:nvPicPr>
        <p:blipFill rotWithShape="1">
          <a:blip r:embed="rId3">
            <a:extLst>
              <a:ext uri="{28A0092B-C50C-407E-A947-70E740481C1C}">
                <a14:useLocalDpi xmlns:a14="http://schemas.microsoft.com/office/drawing/2010/main" val="0"/>
              </a:ext>
            </a:extLst>
          </a:blip>
          <a:srcRect l="13432" r="19174"/>
          <a:stretch/>
        </p:blipFill>
        <p:spPr>
          <a:xfrm>
            <a:off x="5894566" y="0"/>
            <a:ext cx="6297434" cy="6199464"/>
          </a:xfrm>
          <a:prstGeom prst="rect">
            <a:avLst/>
          </a:prstGeom>
        </p:spPr>
      </p:pic>
      <p:sp>
        <p:nvSpPr>
          <p:cNvPr id="9" name="TextBox 8">
            <a:extLst>
              <a:ext uri="{FF2B5EF4-FFF2-40B4-BE49-F238E27FC236}">
                <a16:creationId xmlns:a16="http://schemas.microsoft.com/office/drawing/2014/main" id="{78814325-41C2-3B94-792A-14545E8B7873}"/>
              </a:ext>
            </a:extLst>
          </p:cNvPr>
          <p:cNvSpPr txBox="1"/>
          <p:nvPr/>
        </p:nvSpPr>
        <p:spPr>
          <a:xfrm>
            <a:off x="10665350" y="5886086"/>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51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endar&#10;&#10;Description automatically generated">
            <a:extLst>
              <a:ext uri="{FF2B5EF4-FFF2-40B4-BE49-F238E27FC236}">
                <a16:creationId xmlns:a16="http://schemas.microsoft.com/office/drawing/2014/main" id="{0C7E3DC9-ECC0-5E7A-A002-F6EAEE88C04F}"/>
              </a:ext>
            </a:extLst>
          </p:cNvPr>
          <p:cNvPicPr>
            <a:picLocks noChangeAspect="1"/>
          </p:cNvPicPr>
          <p:nvPr/>
        </p:nvPicPr>
        <p:blipFill rotWithShape="1">
          <a:blip r:embed="rId3">
            <a:extLst>
              <a:ext uri="{28A0092B-C50C-407E-A947-70E740481C1C}">
                <a14:useLocalDpi xmlns:a14="http://schemas.microsoft.com/office/drawing/2010/main" val="0"/>
              </a:ext>
            </a:extLst>
          </a:blip>
          <a:srcRect l="14644" r="12249"/>
          <a:stretch/>
        </p:blipFill>
        <p:spPr>
          <a:xfrm>
            <a:off x="7577592" y="-6630"/>
            <a:ext cx="4614407" cy="6199464"/>
          </a:xfrm>
          <a:prstGeom prst="rect">
            <a:avLst/>
          </a:prstGeom>
        </p:spPr>
      </p:pic>
      <p:sp>
        <p:nvSpPr>
          <p:cNvPr id="2" name="Title 1">
            <a:extLst>
              <a:ext uri="{FF2B5EF4-FFF2-40B4-BE49-F238E27FC236}">
                <a16:creationId xmlns:a16="http://schemas.microsoft.com/office/drawing/2014/main" id="{2984FE29-C677-460B-BE21-9F1A348295B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Why It Matters</a:t>
            </a:r>
          </a:p>
        </p:txBody>
      </p:sp>
      <p:sp>
        <p:nvSpPr>
          <p:cNvPr id="3" name="Content Placeholder 2">
            <a:extLst>
              <a:ext uri="{FF2B5EF4-FFF2-40B4-BE49-F238E27FC236}">
                <a16:creationId xmlns:a16="http://schemas.microsoft.com/office/drawing/2014/main" id="{EF8F6534-ADCC-4AD6-B897-CEACC4503424}"/>
              </a:ext>
            </a:extLst>
          </p:cNvPr>
          <p:cNvSpPr>
            <a:spLocks noGrp="1"/>
          </p:cNvSpPr>
          <p:nvPr>
            <p:ph idx="1"/>
          </p:nvPr>
        </p:nvSpPr>
        <p:spPr>
          <a:xfrm>
            <a:off x="838199" y="1825625"/>
            <a:ext cx="5332013" cy="4351338"/>
          </a:xfrm>
        </p:spPr>
        <p:txBody>
          <a:bodyPr/>
          <a:lstStyle/>
          <a:p>
            <a:pPr>
              <a:lnSpc>
                <a:spcPct val="150000"/>
              </a:lnSpc>
            </a:pPr>
            <a:r>
              <a:rPr lang="en-US" dirty="0">
                <a:latin typeface="Times New Roman" panose="02020603050405020304" pitchFamily="18" charset="0"/>
                <a:cs typeface="Times New Roman" panose="02020603050405020304" pitchFamily="18" charset="0"/>
              </a:rPr>
              <a:t>Theory of personality</a:t>
            </a:r>
          </a:p>
          <a:p>
            <a:pPr>
              <a:lnSpc>
                <a:spcPct val="150000"/>
              </a:lnSpc>
            </a:pPr>
            <a:r>
              <a:rPr lang="en-US" dirty="0">
                <a:latin typeface="Times New Roman" panose="02020603050405020304" pitchFamily="18" charset="0"/>
                <a:cs typeface="Times New Roman" panose="02020603050405020304" pitchFamily="18" charset="0"/>
              </a:rPr>
              <a:t>Personality influences behavior, which influences well-being</a:t>
            </a: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D5F875-D517-4319-A53B-176F137878B0}"/>
              </a:ext>
            </a:extLst>
          </p:cNvPr>
          <p:cNvSpPr>
            <a:spLocks noGrp="1"/>
          </p:cNvSpPr>
          <p:nvPr>
            <p:ph type="sldNum" sz="quarter" idx="12"/>
          </p:nvPr>
        </p:nvSpPr>
        <p:spPr/>
        <p:txBody>
          <a:bodyPr/>
          <a:lstStyle/>
          <a:p>
            <a:fld id="{B470B1F0-4B4A-48CB-A445-709AA81651D7}" type="slidenum">
              <a:rPr lang="en-US" smtClean="0"/>
              <a:t>9</a:t>
            </a:fld>
            <a:endParaRPr lang="en-US"/>
          </a:p>
        </p:txBody>
      </p:sp>
      <p:sp>
        <p:nvSpPr>
          <p:cNvPr id="5" name="Rectangle 4">
            <a:extLst>
              <a:ext uri="{FF2B5EF4-FFF2-40B4-BE49-F238E27FC236}">
                <a16:creationId xmlns:a16="http://schemas.microsoft.com/office/drawing/2014/main" id="{77821ECB-A340-4CEB-88AA-7E4FAC794B9A}"/>
              </a:ext>
            </a:extLst>
          </p:cNvPr>
          <p:cNvSpPr/>
          <p:nvPr/>
        </p:nvSpPr>
        <p:spPr>
          <a:xfrm>
            <a:off x="0" y="6199464"/>
            <a:ext cx="12192000" cy="655982"/>
          </a:xfrm>
          <a:prstGeom prst="rect">
            <a:avLst/>
          </a:prstGeom>
          <a:solidFill>
            <a:srgbClr val="812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5F0838-5741-4C8A-9099-835F1F099DED}"/>
              </a:ext>
            </a:extLst>
          </p:cNvPr>
          <p:cNvSpPr txBox="1"/>
          <p:nvPr/>
        </p:nvSpPr>
        <p:spPr>
          <a:xfrm>
            <a:off x="838200" y="6349590"/>
            <a:ext cx="277177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Grand Canyon University </a:t>
            </a:r>
          </a:p>
        </p:txBody>
      </p:sp>
      <p:sp>
        <p:nvSpPr>
          <p:cNvPr id="7" name="Slide Number Placeholder 7">
            <a:extLst>
              <a:ext uri="{FF2B5EF4-FFF2-40B4-BE49-F238E27FC236}">
                <a16:creationId xmlns:a16="http://schemas.microsoft.com/office/drawing/2014/main" id="{C5C4DD2E-E843-40AC-A946-2B6C356111FF}"/>
              </a:ext>
            </a:extLst>
          </p:cNvPr>
          <p:cNvSpPr txBox="1">
            <a:spLocks/>
          </p:cNvSpPr>
          <p:nvPr/>
        </p:nvSpPr>
        <p:spPr>
          <a:xfrm>
            <a:off x="8610600" y="635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0B1F0-4B4A-48CB-A445-709AA81651D7}" type="slidenum">
              <a:rPr lang="en-US" sz="1800" smtClean="0">
                <a:solidFill>
                  <a:schemeClr val="bg1"/>
                </a:solidFill>
                <a:latin typeface="Times New Roman" panose="02020603050405020304" pitchFamily="18" charset="0"/>
                <a:cs typeface="Times New Roman" panose="02020603050405020304" pitchFamily="18" charset="0"/>
              </a:rPr>
              <a:pPr/>
              <a:t>9</a:t>
            </a:fld>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15E1059-037F-75ED-2A0E-6B9B5B9B5869}"/>
              </a:ext>
            </a:extLst>
          </p:cNvPr>
          <p:cNvSpPr txBox="1"/>
          <p:nvPr/>
        </p:nvSpPr>
        <p:spPr>
          <a:xfrm>
            <a:off x="10590475" y="73061"/>
            <a:ext cx="1526650" cy="269563"/>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Source: Unsplash.com</a:t>
            </a:r>
            <a:endParaRPr lang="en-US"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100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1e37a15-63f7-415a-ba68-8ec4e24dfb6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59181185946E48BFD495578727D0FB" ma:contentTypeVersion="11" ma:contentTypeDescription="Create a new document." ma:contentTypeScope="" ma:versionID="6233c802b05511377764a822c26b1ee3">
  <xsd:schema xmlns:xsd="http://www.w3.org/2001/XMLSchema" xmlns:xs="http://www.w3.org/2001/XMLSchema" xmlns:p="http://schemas.microsoft.com/office/2006/metadata/properties" xmlns:ns3="51e37a15-63f7-415a-ba68-8ec4e24dfb64" targetNamespace="http://schemas.microsoft.com/office/2006/metadata/properties" ma:root="true" ma:fieldsID="85ffcea21601c68ed3ec75f2132c633c" ns3:_="">
    <xsd:import namespace="51e37a15-63f7-415a-ba68-8ec4e24dfb6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37a15-63f7-415a-ba68-8ec4e24dfb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5D78A3-376C-42D7-902C-47345D4CC134}">
  <ds:schemaRefs>
    <ds:schemaRef ds:uri="http://schemas.microsoft.com/sharepoint/v3/contenttype/forms"/>
  </ds:schemaRefs>
</ds:datastoreItem>
</file>

<file path=customXml/itemProps2.xml><?xml version="1.0" encoding="utf-8"?>
<ds:datastoreItem xmlns:ds="http://schemas.openxmlformats.org/officeDocument/2006/customXml" ds:itemID="{5BE6ED55-9D78-462E-BB2A-227871134951}">
  <ds:schemaRefs>
    <ds:schemaRef ds:uri="http://schemas.microsoft.com/office/infopath/2007/PartnerControls"/>
    <ds:schemaRef ds:uri="51e37a15-63f7-415a-ba68-8ec4e24dfb64"/>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961AFC5-AC9D-4E4B-BFCD-F4391AC45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37a15-63f7-415a-ba68-8ec4e24dfb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8021</TotalTime>
  <Words>2209</Words>
  <Application>Microsoft Office PowerPoint</Application>
  <PresentationFormat>Widescreen</PresentationFormat>
  <Paragraphs>174</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MCMI-IV Dylan Schouppe Grand Canyon University CNL-644-0500 Professor Kesha Waterman March 22, 2023 </vt:lpstr>
      <vt:lpstr>Objectives</vt:lpstr>
      <vt:lpstr>Millon Clinical Multiaxial Inventory-IV</vt:lpstr>
      <vt:lpstr>MCMI-IV</vt:lpstr>
      <vt:lpstr>Personality Dimensions</vt:lpstr>
      <vt:lpstr>Applicability</vt:lpstr>
      <vt:lpstr>Applicability (cont.)</vt:lpstr>
      <vt:lpstr>Applicability (cont.)</vt:lpstr>
      <vt:lpstr>Why It Matters</vt:lpstr>
      <vt:lpstr>Ethical Considerations</vt:lpstr>
      <vt:lpstr>Ethical Considerations (cont.)</vt:lpstr>
      <vt:lpstr>Legal Considerations</vt:lpstr>
      <vt:lpstr>Legal Considerations (cont.)</vt:lpstr>
      <vt:lpstr>Treatment Strategies</vt:lpstr>
      <vt:lpstr>Treatment Strategies (cont.)</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Credentialing Board Research Project Dylan Schouppe Grand Canyon University CNL-504-0504 Marcie Burger September 23, 2020</dc:title>
  <dc:creator>Dylan Schouppe</dc:creator>
  <cp:lastModifiedBy>Dylan Schouppe</cp:lastModifiedBy>
  <cp:revision>8</cp:revision>
  <dcterms:created xsi:type="dcterms:W3CDTF">2020-09-22T17:25:36Z</dcterms:created>
  <dcterms:modified xsi:type="dcterms:W3CDTF">2023-03-23T04:22:14Z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0x010100FF59181185946E48BFD495578727D0FB</vt:lpwstr>
  </property>
</Properties>
</file>